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53" r:id="rId4"/>
  </p:sldMasterIdLst>
  <p:notesMasterIdLst>
    <p:notesMasterId r:id="rId9"/>
  </p:notesMasterIdLst>
  <p:handoutMasterIdLst>
    <p:handoutMasterId r:id="rId10"/>
  </p:handoutMasterIdLst>
  <p:sldIdLst>
    <p:sldId id="2147481118" r:id="rId5"/>
    <p:sldId id="2147481119" r:id="rId6"/>
    <p:sldId id="2147481120" r:id="rId7"/>
    <p:sldId id="2147481006" r:id="rId8"/>
  </p:sldIdLst>
  <p:sldSz cx="12192000" cy="6858000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70" userDrawn="1">
          <p15:clr>
            <a:srgbClr val="A4A3A4"/>
          </p15:clr>
        </p15:guide>
        <p15:guide id="5" pos="7301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9FA"/>
    <a:srgbClr val="000000"/>
    <a:srgbClr val="FFFFCC"/>
    <a:srgbClr val="FFFFFF"/>
    <a:srgbClr val="5ABADC"/>
    <a:srgbClr val="58B9D9"/>
    <a:srgbClr val="56B6D7"/>
    <a:srgbClr val="55B4D5"/>
    <a:srgbClr val="54B4D5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18425-77AC-4BCF-B93D-BDE5F22AF0DE}" v="13" dt="2025-09-09T10:30:28.22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704" y="312"/>
      </p:cViewPr>
      <p:guideLst>
        <p:guide pos="370"/>
        <p:guide pos="730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ki Umei (梅井 直樹)" userId="5183c010-5dc9-44db-8c5a-9679aa060f65" providerId="ADAL" clId="{917A07DE-6984-4310-AE3C-5B7FF94B263A}"/>
    <pc:docChg chg="undo custSel addSld delSld modSld delMainMaster modMainMaster">
      <pc:chgData name="Naoki Umei (梅井 直樹)" userId="5183c010-5dc9-44db-8c5a-9679aa060f65" providerId="ADAL" clId="{917A07DE-6984-4310-AE3C-5B7FF94B263A}" dt="2025-07-08T11:25:09.254" v="565" actId="20577"/>
      <pc:docMkLst>
        <pc:docMk/>
      </pc:docMkLst>
      <pc:sldChg chg="modSp del mod">
        <pc:chgData name="Naoki Umei (梅井 直樹)" userId="5183c010-5dc9-44db-8c5a-9679aa060f65" providerId="ADAL" clId="{917A07DE-6984-4310-AE3C-5B7FF94B263A}" dt="2025-07-08T11:02:45.424" v="58" actId="47"/>
        <pc:sldMkLst>
          <pc:docMk/>
          <pc:sldMk cId="1132226280" sldId="291"/>
        </pc:sldMkLst>
      </pc:sldChg>
      <pc:sldChg chg="modSp mod">
        <pc:chgData name="Naoki Umei (梅井 直樹)" userId="5183c010-5dc9-44db-8c5a-9679aa060f65" providerId="ADAL" clId="{917A07DE-6984-4310-AE3C-5B7FF94B263A}" dt="2025-07-08T11:25:09.254" v="565" actId="20577"/>
        <pc:sldMkLst>
          <pc:docMk/>
          <pc:sldMk cId="1771160629" sldId="303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1771160629" sldId="303"/>
            <ac:spMk id="4" creationId="{F2FAB38C-F355-D32A-A85E-17525458D120}"/>
          </ac:spMkLst>
        </pc:spChg>
        <pc:graphicFrameChg chg="mod modGraphic">
          <ac:chgData name="Naoki Umei (梅井 直樹)" userId="5183c010-5dc9-44db-8c5a-9679aa060f65" providerId="ADAL" clId="{917A07DE-6984-4310-AE3C-5B7FF94B263A}" dt="2025-07-08T11:25:09.254" v="565" actId="20577"/>
          <ac:graphicFrameMkLst>
            <pc:docMk/>
            <pc:sldMk cId="1771160629" sldId="303"/>
            <ac:graphicFrameMk id="5" creationId="{53F9CB6D-5128-1B69-6C11-E64C3BA48FAB}"/>
          </ac:graphicFrameMkLst>
        </pc:graphicFrameChg>
      </pc:sldChg>
      <pc:sldChg chg="delSp modSp del mod">
        <pc:chgData name="Naoki Umei (梅井 直樹)" userId="5183c010-5dc9-44db-8c5a-9679aa060f65" providerId="ADAL" clId="{917A07DE-6984-4310-AE3C-5B7FF94B263A}" dt="2025-07-08T11:04:16.878" v="67" actId="47"/>
        <pc:sldMkLst>
          <pc:docMk/>
          <pc:sldMk cId="3139372626" sldId="305"/>
        </pc:sldMkLst>
      </pc:sldChg>
      <pc:sldChg chg="delSp modSp del">
        <pc:chgData name="Naoki Umei (梅井 直樹)" userId="5183c010-5dc9-44db-8c5a-9679aa060f65" providerId="ADAL" clId="{917A07DE-6984-4310-AE3C-5B7FF94B263A}" dt="2025-07-08T11:03:40.401" v="63" actId="47"/>
        <pc:sldMkLst>
          <pc:docMk/>
          <pc:sldMk cId="2538598945" sldId="307"/>
        </pc:sldMkLst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2277773375" sldId="309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2277773375" sldId="309"/>
            <ac:spMk id="5" creationId="{2EED0BA8-A726-7A9D-D224-E46E2BA36ACC}"/>
          </ac:spMkLst>
        </pc:spChg>
      </pc:sldChg>
      <pc:sldChg chg="modSp mod">
        <pc:chgData name="Naoki Umei (梅井 直樹)" userId="5183c010-5dc9-44db-8c5a-9679aa060f65" providerId="ADAL" clId="{917A07DE-6984-4310-AE3C-5B7FF94B263A}" dt="2025-07-08T11:22:54.302" v="435" actId="20577"/>
        <pc:sldMkLst>
          <pc:docMk/>
          <pc:sldMk cId="1214827083" sldId="2147475081"/>
        </pc:sldMkLst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2" creationId="{63E7ACD5-3622-9F23-A322-6DA3FADB71D7}"/>
          </ac:spMkLst>
        </pc:spChg>
        <pc:spChg chg="mod">
          <ac:chgData name="Naoki Umei (梅井 直樹)" userId="5183c010-5dc9-44db-8c5a-9679aa060f65" providerId="ADAL" clId="{917A07DE-6984-4310-AE3C-5B7FF94B263A}" dt="2025-07-08T11:22:54.302" v="435" actId="20577"/>
          <ac:spMkLst>
            <pc:docMk/>
            <pc:sldMk cId="1214827083" sldId="2147475081"/>
            <ac:spMk id="11" creationId="{8EF68ADD-2D78-0BB0-DC47-13B5811A266F}"/>
          </ac:spMkLst>
        </pc:spChg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168" creationId="{D743D045-0296-2CDD-6618-6551224F3314}"/>
          </ac:spMkLst>
        </pc:spChg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169" creationId="{3DE198F3-9718-591F-AC5C-9937E0524F4B}"/>
          </ac:spMkLst>
        </pc:spChg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170" creationId="{B70B9CB3-4A17-5113-7085-86C3C7E65664}"/>
          </ac:spMkLst>
        </pc:spChg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173" creationId="{AD3FA55C-7056-DCA9-02D6-12B0062363F7}"/>
          </ac:spMkLst>
        </pc:spChg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181" creationId="{836C1809-012A-4F72-888B-3E075971DDC5}"/>
          </ac:spMkLst>
        </pc:spChg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204" creationId="{65D1A7E6-6F67-74B3-12A7-45D32CF8EBB2}"/>
          </ac:spMkLst>
        </pc:spChg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208" creationId="{BBB86FDC-20F8-5606-5027-DA23E18B9AFD}"/>
          </ac:spMkLst>
        </pc:spChg>
        <pc:spChg chg="mod">
          <ac:chgData name="Naoki Umei (梅井 直樹)" userId="5183c010-5dc9-44db-8c5a-9679aa060f65" providerId="ADAL" clId="{917A07DE-6984-4310-AE3C-5B7FF94B263A}" dt="2025-07-08T11:05:37.703" v="130" actId="1036"/>
          <ac:spMkLst>
            <pc:docMk/>
            <pc:sldMk cId="1214827083" sldId="2147475081"/>
            <ac:spMk id="243" creationId="{87104CF6-EB9B-41E9-74A1-A9FE6676831A}"/>
          </ac:spMkLst>
        </pc:spChg>
      </pc:sldChg>
      <pc:sldChg chg="modSp mod">
        <pc:chgData name="Naoki Umei (梅井 直樹)" userId="5183c010-5dc9-44db-8c5a-9679aa060f65" providerId="ADAL" clId="{917A07DE-6984-4310-AE3C-5B7FF94B263A}" dt="2025-07-08T11:05:16.665" v="98" actId="1036"/>
        <pc:sldMkLst>
          <pc:docMk/>
          <pc:sldMk cId="3536350345" sldId="2147475082"/>
        </pc:sldMkLst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2" creationId="{F8E78660-F97B-794B-95C9-EF91DF461779}"/>
          </ac:spMkLst>
        </pc:spChg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3" creationId="{BBFC2C93-EAB2-5230-F386-2FDC1E9716B2}"/>
          </ac:spMkLst>
        </pc:spChg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4" creationId="{7980B6A5-D665-8AA5-B616-8DB54B4CF556}"/>
          </ac:spMkLst>
        </pc:spChg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8" creationId="{89669381-9955-00C2-5FE7-012F482D2262}"/>
          </ac:spMkLst>
        </pc:spChg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9" creationId="{BC4D492F-7B3E-2BB2-6E8E-A1B7526926C6}"/>
          </ac:spMkLst>
        </pc:spChg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11" creationId="{7E517280-A956-95C1-77F9-C79E125F2179}"/>
          </ac:spMkLst>
        </pc:spChg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12" creationId="{E0B6D32D-3DCC-8DC4-7C72-9A6DB3A3AE05}"/>
          </ac:spMkLst>
        </pc:spChg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14" creationId="{7D68CDAC-A698-38BE-D2CD-49803523B894}"/>
          </ac:spMkLst>
        </pc:spChg>
        <pc:spChg chg="mod">
          <ac:chgData name="Naoki Umei (梅井 直樹)" userId="5183c010-5dc9-44db-8c5a-9679aa060f65" providerId="ADAL" clId="{917A07DE-6984-4310-AE3C-5B7FF94B263A}" dt="2025-07-08T11:05:16.665" v="98" actId="1036"/>
          <ac:spMkLst>
            <pc:docMk/>
            <pc:sldMk cId="3536350345" sldId="2147475082"/>
            <ac:spMk id="17" creationId="{97FBAA37-2D4D-FA44-9D95-924B2AC0F5D7}"/>
          </ac:spMkLst>
        </pc:spChg>
        <pc:picChg chg="mod">
          <ac:chgData name="Naoki Umei (梅井 直樹)" userId="5183c010-5dc9-44db-8c5a-9679aa060f65" providerId="ADAL" clId="{917A07DE-6984-4310-AE3C-5B7FF94B263A}" dt="2025-07-08T11:05:16.665" v="98" actId="1036"/>
          <ac:picMkLst>
            <pc:docMk/>
            <pc:sldMk cId="3536350345" sldId="2147475082"/>
            <ac:picMk id="10" creationId="{B9AE26AD-0147-5B77-D243-FC66B846481C}"/>
          </ac:picMkLst>
        </pc:picChg>
      </pc:sldChg>
      <pc:sldChg chg="modSp mod">
        <pc:chgData name="Naoki Umei (梅井 直樹)" userId="5183c010-5dc9-44db-8c5a-9679aa060f65" providerId="ADAL" clId="{917A07DE-6984-4310-AE3C-5B7FF94B263A}" dt="2025-07-08T11:16:01.829" v="251"/>
        <pc:sldMkLst>
          <pc:docMk/>
          <pc:sldMk cId="2469458044" sldId="2147480997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2469458044" sldId="2147480997"/>
            <ac:spMk id="5" creationId="{3B41718E-A87C-BF67-5994-662F2A7FAC26}"/>
          </ac:spMkLst>
        </pc:spChg>
        <pc:spChg chg="mod">
          <ac:chgData name="Naoki Umei (梅井 直樹)" userId="5183c010-5dc9-44db-8c5a-9679aa060f65" providerId="ADAL" clId="{917A07DE-6984-4310-AE3C-5B7FF94B263A}" dt="2025-07-08T11:14:36.583" v="162" actId="20577"/>
          <ac:spMkLst>
            <pc:docMk/>
            <pc:sldMk cId="2469458044" sldId="2147480997"/>
            <ac:spMk id="7" creationId="{C64D9BD9-F690-EFF9-9331-063C8D3EE0C3}"/>
          </ac:spMkLst>
        </pc:spChg>
        <pc:spChg chg="mod">
          <ac:chgData name="Naoki Umei (梅井 直樹)" userId="5183c010-5dc9-44db-8c5a-9679aa060f65" providerId="ADAL" clId="{917A07DE-6984-4310-AE3C-5B7FF94B263A}" dt="2025-07-08T11:14:10.938" v="149" actId="20577"/>
          <ac:spMkLst>
            <pc:docMk/>
            <pc:sldMk cId="2469458044" sldId="2147480997"/>
            <ac:spMk id="9" creationId="{B02671D9-2D79-F469-E0B3-51A62DAFA6FA}"/>
          </ac:spMkLst>
        </pc:spChg>
        <pc:graphicFrameChg chg="mod modGraphic">
          <ac:chgData name="Naoki Umei (梅井 直樹)" userId="5183c010-5dc9-44db-8c5a-9679aa060f65" providerId="ADAL" clId="{917A07DE-6984-4310-AE3C-5B7FF94B263A}" dt="2025-07-08T11:16:01.829" v="251"/>
          <ac:graphicFrameMkLst>
            <pc:docMk/>
            <pc:sldMk cId="2469458044" sldId="2147480997"/>
            <ac:graphicFrameMk id="8" creationId="{AC2293DD-3033-C473-19DD-008AF4A24147}"/>
          </ac:graphicFrameMkLst>
        </pc:graphicFrameChg>
      </pc:sldChg>
      <pc:sldChg chg="delSp modSp del mod">
        <pc:chgData name="Naoki Umei (梅井 直樹)" userId="5183c010-5dc9-44db-8c5a-9679aa060f65" providerId="ADAL" clId="{917A07DE-6984-4310-AE3C-5B7FF94B263A}" dt="2025-07-08T11:07:35.943" v="134" actId="47"/>
        <pc:sldMkLst>
          <pc:docMk/>
          <pc:sldMk cId="4088841158" sldId="2147481001"/>
        </pc:sldMkLst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3804588018" sldId="2147481002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3804588018" sldId="2147481002"/>
            <ac:spMk id="5" creationId="{2EED0BA8-A726-7A9D-D224-E46E2BA36ACC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1321641054" sldId="2147481003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1321641054" sldId="2147481003"/>
            <ac:spMk id="5" creationId="{348D91C4-2208-A856-B2A3-A77FB7C782A7}"/>
          </ac:spMkLst>
        </pc:spChg>
      </pc:sldChg>
      <pc:sldChg chg="modSp mod">
        <pc:chgData name="Naoki Umei (梅井 直樹)" userId="5183c010-5dc9-44db-8c5a-9679aa060f65" providerId="ADAL" clId="{917A07DE-6984-4310-AE3C-5B7FF94B263A}" dt="2025-07-08T11:21:33.422" v="414" actId="20577"/>
        <pc:sldMkLst>
          <pc:docMk/>
          <pc:sldMk cId="1862688640" sldId="2147481006"/>
        </pc:sldMkLst>
        <pc:spChg chg="mod">
          <ac:chgData name="Naoki Umei (梅井 直樹)" userId="5183c010-5dc9-44db-8c5a-9679aa060f65" providerId="ADAL" clId="{917A07DE-6984-4310-AE3C-5B7FF94B263A}" dt="2025-07-08T11:21:33.422" v="414" actId="20577"/>
          <ac:spMkLst>
            <pc:docMk/>
            <pc:sldMk cId="1862688640" sldId="2147481006"/>
            <ac:spMk id="4" creationId="{E6DE1175-A9BA-569E-4735-0C5C23969443}"/>
          </ac:spMkLst>
        </pc:spChg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1862688640" sldId="2147481006"/>
            <ac:spMk id="5" creationId="{348D91C4-2208-A856-B2A3-A77FB7C782A7}"/>
          </ac:spMkLst>
        </pc:spChg>
      </pc:sldChg>
      <pc:sldChg chg="modSp mod">
        <pc:chgData name="Naoki Umei (梅井 直樹)" userId="5183c010-5dc9-44db-8c5a-9679aa060f65" providerId="ADAL" clId="{917A07DE-6984-4310-AE3C-5B7FF94B263A}" dt="2025-07-08T11:20:35.687" v="375" actId="14100"/>
        <pc:sldMkLst>
          <pc:docMk/>
          <pc:sldMk cId="338400290" sldId="2147481007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338400290" sldId="2147481007"/>
            <ac:spMk id="5" creationId="{86698F4B-256E-2CCC-01CC-FC49E707AEBC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56" creationId="{3FD463DB-F85F-5DD0-2314-1326D2CCEE09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58" creationId="{8DEBF6D7-158D-BFB0-4F75-D6909EC7E80B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59" creationId="{BEC3DFDB-0046-F9A3-1A3A-604CA9CA8012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60" creationId="{8422D103-9B28-8700-D8BA-6717C3EF8B13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61" creationId="{321AAA9B-658C-4BAE-52AE-F02DCA6E132D}"/>
          </ac:spMkLst>
        </pc:spChg>
        <pc:spChg chg="mod">
          <ac:chgData name="Naoki Umei (梅井 直樹)" userId="5183c010-5dc9-44db-8c5a-9679aa060f65" providerId="ADAL" clId="{917A07DE-6984-4310-AE3C-5B7FF94B263A}" dt="2025-07-08T11:20:35.687" v="375" actId="14100"/>
          <ac:spMkLst>
            <pc:docMk/>
            <pc:sldMk cId="338400290" sldId="2147481007"/>
            <ac:spMk id="62" creationId="{69C3220A-5A2D-0E1D-8995-6B45A6E14007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63" creationId="{2BB534E0-731F-2C06-0E6C-7002C45B242C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64" creationId="{A653682E-F552-0CC7-B2BA-844F2724CFB1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65" creationId="{80C796C7-BC13-D9F2-95C3-C6C3D089FD9E}"/>
          </ac:spMkLst>
        </pc:spChg>
        <pc:spChg chg="mod">
          <ac:chgData name="Naoki Umei (梅井 直樹)" userId="5183c010-5dc9-44db-8c5a-9679aa060f65" providerId="ADAL" clId="{917A07DE-6984-4310-AE3C-5B7FF94B263A}" dt="2025-07-08T11:19:57.797" v="373" actId="1035"/>
          <ac:spMkLst>
            <pc:docMk/>
            <pc:sldMk cId="338400290" sldId="2147481007"/>
            <ac:spMk id="66" creationId="{1B850299-D256-07E3-B920-84624F6B3685}"/>
          </ac:spMkLst>
        </pc:spChg>
      </pc:sldChg>
      <pc:sldChg chg="modSp mod">
        <pc:chgData name="Naoki Umei (梅井 直樹)" userId="5183c010-5dc9-44db-8c5a-9679aa060f65" providerId="ADAL" clId="{917A07DE-6984-4310-AE3C-5B7FF94B263A}" dt="2025-07-08T11:19:34.209" v="362" actId="1035"/>
        <pc:sldMkLst>
          <pc:docMk/>
          <pc:sldMk cId="1225719691" sldId="2147481012"/>
        </pc:sldMkLst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3" creationId="{C30D2339-FE27-2B3D-A834-F72C296DD50C}"/>
          </ac:spMkLst>
        </pc:spChg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1225719691" sldId="2147481012"/>
            <ac:spMk id="5" creationId="{86698F4B-256E-2CCC-01CC-FC49E707AEBC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6" creationId="{F32B5A0E-5FB3-D5AF-46B8-25357EFB5DEF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7" creationId="{6B7F0641-E943-CE87-6E39-51A3A2692865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8" creationId="{5269BFE3-9EED-4EA8-0EA2-EA9123B1C3B1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13" creationId="{7535FC35-7279-1B20-AA36-613383F73678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15" creationId="{E8F752A2-E21A-8A85-3596-A53DFABD1548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16" creationId="{4E97E0DC-615C-D15D-450C-45361B58C8CD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19" creationId="{4D36AD5B-EA2C-7260-B478-307CD640AD70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20" creationId="{A8181DAD-5F1D-9CBD-E562-E0B1CB470442}"/>
          </ac:spMkLst>
        </pc:spChg>
        <pc:spChg chg="mod">
          <ac:chgData name="Naoki Umei (梅井 直樹)" userId="5183c010-5dc9-44db-8c5a-9679aa060f65" providerId="ADAL" clId="{917A07DE-6984-4310-AE3C-5B7FF94B263A}" dt="2025-07-08T11:19:34.209" v="362" actId="1035"/>
          <ac:spMkLst>
            <pc:docMk/>
            <pc:sldMk cId="1225719691" sldId="2147481012"/>
            <ac:spMk id="21" creationId="{4344CFBD-E079-CFF0-4EE4-E86831F672F6}"/>
          </ac:spMkLst>
        </pc:spChg>
      </pc:sldChg>
      <pc:sldChg chg="modSp mod">
        <pc:chgData name="Naoki Umei (梅井 直樹)" userId="5183c010-5dc9-44db-8c5a-9679aa060f65" providerId="ADAL" clId="{917A07DE-6984-4310-AE3C-5B7FF94B263A}" dt="2025-07-08T11:20:56.177" v="401" actId="1076"/>
        <pc:sldMkLst>
          <pc:docMk/>
          <pc:sldMk cId="1579258017" sldId="2147481013"/>
        </pc:sldMkLst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3" creationId="{2F5D88D7-8D17-02A8-7986-1659DA5073A7}"/>
          </ac:spMkLst>
        </pc:spChg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4" creationId="{8ED4157B-ED73-A999-DFD5-7E2C82EFE721}"/>
          </ac:spMkLst>
        </pc:spChg>
        <pc:spChg chg="mod">
          <ac:chgData name="Naoki Umei (梅井 直樹)" userId="5183c010-5dc9-44db-8c5a-9679aa060f65" providerId="ADAL" clId="{917A07DE-6984-4310-AE3C-5B7FF94B263A}" dt="2025-07-08T11:20:56.177" v="401" actId="1076"/>
          <ac:spMkLst>
            <pc:docMk/>
            <pc:sldMk cId="1579258017" sldId="2147481013"/>
            <ac:spMk id="5" creationId="{86698F4B-256E-2CCC-01CC-FC49E707AEBC}"/>
          </ac:spMkLst>
        </pc:spChg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7" creationId="{86CFEC88-1AA1-A4E3-1DBA-165000AB06EE}"/>
          </ac:spMkLst>
        </pc:spChg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12" creationId="{FFA1151D-D336-70F0-D5E4-F3DF17DBD942}"/>
          </ac:spMkLst>
        </pc:spChg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13" creationId="{4B99336B-2C01-EB53-8349-FE9C17566568}"/>
          </ac:spMkLst>
        </pc:spChg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15" creationId="{076ADBA8-FAC1-C8C4-0A6F-38E52ED0F488}"/>
          </ac:spMkLst>
        </pc:spChg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16" creationId="{50A9F3DF-F2FB-844B-466C-CD2CD46D8C4F}"/>
          </ac:spMkLst>
        </pc:spChg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18" creationId="{127D05DC-05B3-D0DF-6846-F79209DD486A}"/>
          </ac:spMkLst>
        </pc:spChg>
        <pc:spChg chg="mod">
          <ac:chgData name="Naoki Umei (梅井 直樹)" userId="5183c010-5dc9-44db-8c5a-9679aa060f65" providerId="ADAL" clId="{917A07DE-6984-4310-AE3C-5B7FF94B263A}" dt="2025-07-08T11:20:51.274" v="400" actId="1035"/>
          <ac:spMkLst>
            <pc:docMk/>
            <pc:sldMk cId="1579258017" sldId="2147481013"/>
            <ac:spMk id="53" creationId="{8482BC08-4ACA-CEE1-F9AB-0F910589C9E3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1372630493" sldId="2147481014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1372630493" sldId="2147481014"/>
            <ac:spMk id="5" creationId="{86698F4B-256E-2CCC-01CC-FC49E707AEBC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1850391807" sldId="2147481015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1850391807" sldId="2147481015"/>
            <ac:spMk id="5" creationId="{86698F4B-256E-2CCC-01CC-FC49E707AEBC}"/>
          </ac:spMkLst>
        </pc:spChg>
      </pc:sldChg>
      <pc:sldChg chg="modSp mod">
        <pc:chgData name="Naoki Umei (梅井 直樹)" userId="5183c010-5dc9-44db-8c5a-9679aa060f65" providerId="ADAL" clId="{917A07DE-6984-4310-AE3C-5B7FF94B263A}" dt="2025-07-08T11:19:43.380" v="372" actId="1035"/>
        <pc:sldMkLst>
          <pc:docMk/>
          <pc:sldMk cId="3849639860" sldId="2147481016"/>
        </pc:sldMkLst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2" creationId="{448805D8-4E34-B5C6-4533-C7BE261497EA}"/>
          </ac:spMkLst>
        </pc:spChg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3849639860" sldId="2147481016"/>
            <ac:spMk id="5" creationId="{86698F4B-256E-2CCC-01CC-FC49E707AEBC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6" creationId="{11539228-BF9A-A163-A1FB-2154A38457FD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8" creationId="{A71258F0-10EE-B7BC-FD6F-118BEE7CAE13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9" creationId="{317DAE6A-E659-F56F-4737-162F56E83766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11" creationId="{C92D8DB7-EDB7-B0A7-15A8-6265D7C321AB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12" creationId="{EDC71A02-B13B-F3A7-8BA5-4D6269641C90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13" creationId="{72612E06-D2F6-C592-EC73-85E9F8D97C9D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14" creationId="{59904193-2357-C894-B1FB-52393E20FC05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15" creationId="{220FAB97-7CA8-FCBF-A7F4-BD2CF9EC0702}"/>
          </ac:spMkLst>
        </pc:spChg>
        <pc:spChg chg="mod">
          <ac:chgData name="Naoki Umei (梅井 直樹)" userId="5183c010-5dc9-44db-8c5a-9679aa060f65" providerId="ADAL" clId="{917A07DE-6984-4310-AE3C-5B7FF94B263A}" dt="2025-07-08T11:19:43.380" v="372" actId="1035"/>
          <ac:spMkLst>
            <pc:docMk/>
            <pc:sldMk cId="3849639860" sldId="2147481016"/>
            <ac:spMk id="16" creationId="{92CB64B5-CD8F-658B-5AEB-ECF112172598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2368147034" sldId="2147481018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2368147034" sldId="2147481018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3454777877" sldId="2147481019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3454777877" sldId="2147481019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2182469347" sldId="2147481020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2182469347" sldId="2147481020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4223514597" sldId="2147481021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4223514597" sldId="2147481021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983359822" sldId="2147481022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983359822" sldId="2147481022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2617784145" sldId="2147481023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2617784145" sldId="2147481023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2137553933" sldId="2147481024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2137553933" sldId="2147481024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1492225961" sldId="2147481027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1492225961" sldId="2147481027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2245185835" sldId="2147481028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2245185835" sldId="2147481028"/>
            <ac:spMk id="5" creationId="{753359C8-25AA-CD3A-A8AC-186CD9D0E69F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4275868227" sldId="2147481029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4275868227" sldId="2147481029"/>
            <ac:spMk id="5" creationId="{420860A6-B2FC-5493-AA14-EB125B34B283}"/>
          </ac:spMkLst>
        </pc:spChg>
      </pc:sldChg>
      <pc:sldChg chg="modSp">
        <pc:chgData name="Naoki Umei (梅井 直樹)" userId="5183c010-5dc9-44db-8c5a-9679aa060f65" providerId="ADAL" clId="{917A07DE-6984-4310-AE3C-5B7FF94B263A}" dt="2025-07-08T10:59:09.969" v="10"/>
        <pc:sldMkLst>
          <pc:docMk/>
          <pc:sldMk cId="928736619" sldId="2147481041"/>
        </pc:sldMkLst>
        <pc:spChg chg="mod">
          <ac:chgData name="Naoki Umei (梅井 直樹)" userId="5183c010-5dc9-44db-8c5a-9679aa060f65" providerId="ADAL" clId="{917A07DE-6984-4310-AE3C-5B7FF94B263A}" dt="2025-07-08T10:59:09.969" v="10"/>
          <ac:spMkLst>
            <pc:docMk/>
            <pc:sldMk cId="928736619" sldId="2147481041"/>
            <ac:spMk id="5" creationId="{0E5E70A0-AD9E-5246-E339-8D970E923AB5}"/>
          </ac:spMkLst>
        </pc:spChg>
      </pc:sldChg>
      <pc:sldChg chg="add del">
        <pc:chgData name="Naoki Umei (梅井 直樹)" userId="5183c010-5dc9-44db-8c5a-9679aa060f65" providerId="ADAL" clId="{917A07DE-6984-4310-AE3C-5B7FF94B263A}" dt="2025-07-08T11:02:48.682" v="59" actId="47"/>
        <pc:sldMkLst>
          <pc:docMk/>
          <pc:sldMk cId="3525868986" sldId="2147481042"/>
        </pc:sldMkLst>
      </pc:sldChg>
      <pc:sldChg chg="modSp new del">
        <pc:chgData name="Naoki Umei (梅井 直樹)" userId="5183c010-5dc9-44db-8c5a-9679aa060f65" providerId="ADAL" clId="{917A07DE-6984-4310-AE3C-5B7FF94B263A}" dt="2025-07-08T11:02:40.820" v="57" actId="47"/>
        <pc:sldMkLst>
          <pc:docMk/>
          <pc:sldMk cId="3658832289" sldId="2147481043"/>
        </pc:sldMkLst>
      </pc:sldChg>
      <pc:sldChg chg="modSp add mod">
        <pc:chgData name="Naoki Umei (梅井 直樹)" userId="5183c010-5dc9-44db-8c5a-9679aa060f65" providerId="ADAL" clId="{917A07DE-6984-4310-AE3C-5B7FF94B263A}" dt="2025-07-08T11:02:37.651" v="56" actId="1076"/>
        <pc:sldMkLst>
          <pc:docMk/>
          <pc:sldMk cId="752164855" sldId="2147481044"/>
        </pc:sldMkLst>
        <pc:spChg chg="mod">
          <ac:chgData name="Naoki Umei (梅井 直樹)" userId="5183c010-5dc9-44db-8c5a-9679aa060f65" providerId="ADAL" clId="{917A07DE-6984-4310-AE3C-5B7FF94B263A}" dt="2025-07-08T11:02:37.651" v="56" actId="1076"/>
          <ac:spMkLst>
            <pc:docMk/>
            <pc:sldMk cId="752164855" sldId="2147481044"/>
            <ac:spMk id="4" creationId="{831951B3-DF2A-FBEC-4EE9-FCE66F2DF624}"/>
          </ac:spMkLst>
        </pc:spChg>
      </pc:sldChg>
      <pc:sldChg chg="addSp modSp new">
        <pc:chgData name="Naoki Umei (梅井 直樹)" userId="5183c010-5dc9-44db-8c5a-9679aa060f65" providerId="ADAL" clId="{917A07DE-6984-4310-AE3C-5B7FF94B263A}" dt="2025-07-08T11:03:37.391" v="62"/>
        <pc:sldMkLst>
          <pc:docMk/>
          <pc:sldMk cId="562106590" sldId="2147481045"/>
        </pc:sldMkLst>
        <pc:spChg chg="add mod">
          <ac:chgData name="Naoki Umei (梅井 直樹)" userId="5183c010-5dc9-44db-8c5a-9679aa060f65" providerId="ADAL" clId="{917A07DE-6984-4310-AE3C-5B7FF94B263A}" dt="2025-07-08T11:03:37.391" v="62"/>
          <ac:spMkLst>
            <pc:docMk/>
            <pc:sldMk cId="562106590" sldId="2147481045"/>
            <ac:spMk id="3" creationId="{8F8FB8F1-AD74-8E24-9440-DBF810B59B04}"/>
          </ac:spMkLst>
        </pc:spChg>
        <pc:spChg chg="add mod">
          <ac:chgData name="Naoki Umei (梅井 直樹)" userId="5183c010-5dc9-44db-8c5a-9679aa060f65" providerId="ADAL" clId="{917A07DE-6984-4310-AE3C-5B7FF94B263A}" dt="2025-07-08T11:03:37.391" v="62"/>
          <ac:spMkLst>
            <pc:docMk/>
            <pc:sldMk cId="562106590" sldId="2147481045"/>
            <ac:spMk id="4" creationId="{51FB5405-8536-4329-4617-7DEEA2603686}"/>
          </ac:spMkLst>
        </pc:spChg>
      </pc:sldChg>
      <pc:sldChg chg="addSp modSp new">
        <pc:chgData name="Naoki Umei (梅井 直樹)" userId="5183c010-5dc9-44db-8c5a-9679aa060f65" providerId="ADAL" clId="{917A07DE-6984-4310-AE3C-5B7FF94B263A}" dt="2025-07-08T11:04:14.369" v="66"/>
        <pc:sldMkLst>
          <pc:docMk/>
          <pc:sldMk cId="2113762690" sldId="2147481046"/>
        </pc:sldMkLst>
        <pc:spChg chg="add mod">
          <ac:chgData name="Naoki Umei (梅井 直樹)" userId="5183c010-5dc9-44db-8c5a-9679aa060f65" providerId="ADAL" clId="{917A07DE-6984-4310-AE3C-5B7FF94B263A}" dt="2025-07-08T11:04:14.369" v="66"/>
          <ac:spMkLst>
            <pc:docMk/>
            <pc:sldMk cId="2113762690" sldId="2147481046"/>
            <ac:spMk id="4" creationId="{78F016A8-DAC6-2A8C-CBF3-EE11A4719ED3}"/>
          </ac:spMkLst>
        </pc:spChg>
      </pc:sldChg>
      <pc:sldChg chg="addSp modSp new">
        <pc:chgData name="Naoki Umei (梅井 直樹)" userId="5183c010-5dc9-44db-8c5a-9679aa060f65" providerId="ADAL" clId="{917A07DE-6984-4310-AE3C-5B7FF94B263A}" dt="2025-07-08T11:07:34.136" v="133"/>
        <pc:sldMkLst>
          <pc:docMk/>
          <pc:sldMk cId="2838987606" sldId="2147481047"/>
        </pc:sldMkLst>
        <pc:spChg chg="add mod">
          <ac:chgData name="Naoki Umei (梅井 直樹)" userId="5183c010-5dc9-44db-8c5a-9679aa060f65" providerId="ADAL" clId="{917A07DE-6984-4310-AE3C-5B7FF94B263A}" dt="2025-07-08T11:07:34.136" v="133"/>
          <ac:spMkLst>
            <pc:docMk/>
            <pc:sldMk cId="2838987606" sldId="2147481047"/>
            <ac:spMk id="4" creationId="{78F016A8-DAC6-2A8C-CBF3-EE11A4719ED3}"/>
          </ac:spMkLst>
        </pc:spChg>
      </pc:sldChg>
      <pc:sldMasterChg chg="addSp delSp mod">
        <pc:chgData name="Naoki Umei (梅井 直樹)" userId="5183c010-5dc9-44db-8c5a-9679aa060f65" providerId="ADAL" clId="{917A07DE-6984-4310-AE3C-5B7FF94B263A}" dt="2025-07-04T04:24:01.215" v="1" actId="478"/>
        <pc:sldMasterMkLst>
          <pc:docMk/>
          <pc:sldMasterMk cId="0" sldId="2147483650"/>
        </pc:sldMasterMkLst>
      </pc:sldMasterChg>
      <pc:sldMasterChg chg="addSp delSp mod">
        <pc:chgData name="Naoki Umei (梅井 直樹)" userId="5183c010-5dc9-44db-8c5a-9679aa060f65" providerId="ADAL" clId="{917A07DE-6984-4310-AE3C-5B7FF94B263A}" dt="2025-07-08T10:58:39.693" v="8" actId="22"/>
        <pc:sldMasterMkLst>
          <pc:docMk/>
          <pc:sldMasterMk cId="2875680781" sldId="2147483943"/>
        </pc:sldMasterMkLst>
      </pc:sldMasterChg>
      <pc:sldMasterChg chg="del">
        <pc:chgData name="Naoki Umei (梅井 直樹)" userId="5183c010-5dc9-44db-8c5a-9679aa060f65" providerId="ADAL" clId="{917A07DE-6984-4310-AE3C-5B7FF94B263A}" dt="2025-07-08T10:59:04.914" v="9" actId="2696"/>
        <pc:sldMasterMkLst>
          <pc:docMk/>
          <pc:sldMasterMk cId="2884190354" sldId="2147483951"/>
        </pc:sldMasterMkLst>
      </pc:sldMasterChg>
      <pc:sldMasterChg chg="delSldLayout">
        <pc:chgData name="Naoki Umei (梅井 直樹)" userId="5183c010-5dc9-44db-8c5a-9679aa060f65" providerId="ADAL" clId="{917A07DE-6984-4310-AE3C-5B7FF94B263A}" dt="2025-07-08T11:02:40.820" v="57" actId="47"/>
        <pc:sldMasterMkLst>
          <pc:docMk/>
          <pc:sldMasterMk cId="4099808381" sldId="2147483953"/>
        </pc:sldMasterMkLst>
        <pc:sldLayoutChg chg="del">
          <pc:chgData name="Naoki Umei (梅井 直樹)" userId="5183c010-5dc9-44db-8c5a-9679aa060f65" providerId="ADAL" clId="{917A07DE-6984-4310-AE3C-5B7FF94B263A}" dt="2025-07-08T11:02:40.820" v="57" actId="47"/>
          <pc:sldLayoutMkLst>
            <pc:docMk/>
            <pc:sldMasterMk cId="4099808381" sldId="2147483953"/>
            <pc:sldLayoutMk cId="289857935" sldId="2147483967"/>
          </pc:sldLayoutMkLst>
        </pc:sldLayoutChg>
      </pc:sldMasterChg>
    </pc:docChg>
  </pc:docChgLst>
  <pc:docChgLst>
    <pc:chgData name="Naoki Umei (梅井 直樹)" userId="5183c010-5dc9-44db-8c5a-9679aa060f65" providerId="ADAL" clId="{BFE18425-77AC-4BCF-B93D-BDE5F22AF0DE}"/>
    <pc:docChg chg="custSel addSld modSld">
      <pc:chgData name="Naoki Umei (梅井 直樹)" userId="5183c010-5dc9-44db-8c5a-9679aa060f65" providerId="ADAL" clId="{BFE18425-77AC-4BCF-B93D-BDE5F22AF0DE}" dt="2025-09-09T10:30:45.168" v="796" actId="20577"/>
      <pc:docMkLst>
        <pc:docMk/>
      </pc:docMkLst>
      <pc:sldChg chg="modSp mod">
        <pc:chgData name="Naoki Umei (梅井 直樹)" userId="5183c010-5dc9-44db-8c5a-9679aa060f65" providerId="ADAL" clId="{BFE18425-77AC-4BCF-B93D-BDE5F22AF0DE}" dt="2025-09-09T10:29:57.981" v="705" actId="20577"/>
        <pc:sldMkLst>
          <pc:docMk/>
          <pc:sldMk cId="1771160629" sldId="303"/>
        </pc:sldMkLst>
        <pc:graphicFrameChg chg="modGraphic">
          <ac:chgData name="Naoki Umei (梅井 直樹)" userId="5183c010-5dc9-44db-8c5a-9679aa060f65" providerId="ADAL" clId="{BFE18425-77AC-4BCF-B93D-BDE5F22AF0DE}" dt="2025-09-09T10:29:57.981" v="705" actId="20577"/>
          <ac:graphicFrameMkLst>
            <pc:docMk/>
            <pc:sldMk cId="1771160629" sldId="303"/>
            <ac:graphicFrameMk id="5" creationId="{53F9CB6D-5128-1B69-6C11-E64C3BA48FAB}"/>
          </ac:graphicFrameMkLst>
        </pc:graphicFrameChg>
      </pc:sldChg>
      <pc:sldChg chg="modSp mod">
        <pc:chgData name="Naoki Umei (梅井 直樹)" userId="5183c010-5dc9-44db-8c5a-9679aa060f65" providerId="ADAL" clId="{BFE18425-77AC-4BCF-B93D-BDE5F22AF0DE}" dt="2025-09-09T10:26:58.190" v="469" actId="20577"/>
        <pc:sldMkLst>
          <pc:docMk/>
          <pc:sldMk cId="1321641054" sldId="2147481003"/>
        </pc:sldMkLst>
        <pc:graphicFrameChg chg="mod modGraphic">
          <ac:chgData name="Naoki Umei (梅井 直樹)" userId="5183c010-5dc9-44db-8c5a-9679aa060f65" providerId="ADAL" clId="{BFE18425-77AC-4BCF-B93D-BDE5F22AF0DE}" dt="2025-09-09T10:26:58.190" v="469" actId="20577"/>
          <ac:graphicFrameMkLst>
            <pc:docMk/>
            <pc:sldMk cId="1321641054" sldId="2147481003"/>
            <ac:graphicFrameMk id="8" creationId="{BE61270E-3793-356F-FE09-24C93DA560E4}"/>
          </ac:graphicFrameMkLst>
        </pc:graphicFrameChg>
      </pc:sldChg>
      <pc:sldChg chg="addSp delSp modSp mod">
        <pc:chgData name="Naoki Umei (梅井 直樹)" userId="5183c010-5dc9-44db-8c5a-9679aa060f65" providerId="ADAL" clId="{BFE18425-77AC-4BCF-B93D-BDE5F22AF0DE}" dt="2025-09-09T10:23:17.028" v="111" actId="166"/>
        <pc:sldMkLst>
          <pc:docMk/>
          <pc:sldMk cId="1225719691" sldId="2147481012"/>
        </pc:sldMkLst>
        <pc:spChg chg="ord">
          <ac:chgData name="Naoki Umei (梅井 直樹)" userId="5183c010-5dc9-44db-8c5a-9679aa060f65" providerId="ADAL" clId="{BFE18425-77AC-4BCF-B93D-BDE5F22AF0DE}" dt="2025-09-09T10:19:05.498" v="3" actId="166"/>
          <ac:spMkLst>
            <pc:docMk/>
            <pc:sldMk cId="1225719691" sldId="2147481012"/>
            <ac:spMk id="19" creationId="{4D36AD5B-EA2C-7260-B478-307CD640AD70}"/>
          </ac:spMkLst>
        </pc:spChg>
        <pc:spChg chg="ord">
          <ac:chgData name="Naoki Umei (梅井 直樹)" userId="5183c010-5dc9-44db-8c5a-9679aa060f65" providerId="ADAL" clId="{BFE18425-77AC-4BCF-B93D-BDE5F22AF0DE}" dt="2025-09-09T10:23:17.028" v="111" actId="166"/>
          <ac:spMkLst>
            <pc:docMk/>
            <pc:sldMk cId="1225719691" sldId="2147481012"/>
            <ac:spMk id="20" creationId="{A8181DAD-5F1D-9CBD-E562-E0B1CB470442}"/>
          </ac:spMkLst>
        </pc:spChg>
        <pc:picChg chg="add mod">
          <ac:chgData name="Naoki Umei (梅井 直樹)" userId="5183c010-5dc9-44db-8c5a-9679aa060f65" providerId="ADAL" clId="{BFE18425-77AC-4BCF-B93D-BDE5F22AF0DE}" dt="2025-09-09T10:18:59.844" v="2" actId="14100"/>
          <ac:picMkLst>
            <pc:docMk/>
            <pc:sldMk cId="1225719691" sldId="2147481012"/>
            <ac:picMk id="2" creationId="{F37DB9D3-39F5-5A93-9795-E34BE1E853E3}"/>
          </ac:picMkLst>
        </pc:picChg>
        <pc:picChg chg="add del mod">
          <ac:chgData name="Naoki Umei (梅井 直樹)" userId="5183c010-5dc9-44db-8c5a-9679aa060f65" providerId="ADAL" clId="{BFE18425-77AC-4BCF-B93D-BDE5F22AF0DE}" dt="2025-09-09T10:23:00.972" v="108" actId="478"/>
          <ac:picMkLst>
            <pc:docMk/>
            <pc:sldMk cId="1225719691" sldId="2147481012"/>
            <ac:picMk id="4" creationId="{A7FA0BD6-A53D-A3CA-B570-19CBC8E4F480}"/>
          </ac:picMkLst>
        </pc:picChg>
        <pc:picChg chg="add mod">
          <ac:chgData name="Naoki Umei (梅井 直樹)" userId="5183c010-5dc9-44db-8c5a-9679aa060f65" providerId="ADAL" clId="{BFE18425-77AC-4BCF-B93D-BDE5F22AF0DE}" dt="2025-09-09T10:23:13.516" v="110" actId="1076"/>
          <ac:picMkLst>
            <pc:docMk/>
            <pc:sldMk cId="1225719691" sldId="2147481012"/>
            <ac:picMk id="10" creationId="{8D5C7152-CB33-3D6F-4C53-0B70854A2CC0}"/>
          </ac:picMkLst>
        </pc:picChg>
      </pc:sldChg>
      <pc:sldChg chg="addSp modSp mod">
        <pc:chgData name="Naoki Umei (梅井 直樹)" userId="5183c010-5dc9-44db-8c5a-9679aa060f65" providerId="ADAL" clId="{BFE18425-77AC-4BCF-B93D-BDE5F22AF0DE}" dt="2025-09-09T10:23:47.086" v="115" actId="1076"/>
        <pc:sldMkLst>
          <pc:docMk/>
          <pc:sldMk cId="3454777877" sldId="2147481019"/>
        </pc:sldMkLst>
        <pc:picChg chg="add mod">
          <ac:chgData name="Naoki Umei (梅井 直樹)" userId="5183c010-5dc9-44db-8c5a-9679aa060f65" providerId="ADAL" clId="{BFE18425-77AC-4BCF-B93D-BDE5F22AF0DE}" dt="2025-09-09T10:23:33.325" v="113" actId="1076"/>
          <ac:picMkLst>
            <pc:docMk/>
            <pc:sldMk cId="3454777877" sldId="2147481019"/>
            <ac:picMk id="16" creationId="{AB944062-1293-6974-6EDD-88F638EA84E6}"/>
          </ac:picMkLst>
        </pc:picChg>
        <pc:picChg chg="add mod">
          <ac:chgData name="Naoki Umei (梅井 直樹)" userId="5183c010-5dc9-44db-8c5a-9679aa060f65" providerId="ADAL" clId="{BFE18425-77AC-4BCF-B93D-BDE5F22AF0DE}" dt="2025-09-09T10:23:47.086" v="115" actId="1076"/>
          <ac:picMkLst>
            <pc:docMk/>
            <pc:sldMk cId="3454777877" sldId="2147481019"/>
            <ac:picMk id="18" creationId="{B1A77548-2A62-14EB-44AA-FCBC43B0D580}"/>
          </ac:picMkLst>
        </pc:picChg>
      </pc:sldChg>
      <pc:sldChg chg="modSp mod">
        <pc:chgData name="Naoki Umei (梅井 直樹)" userId="5183c010-5dc9-44db-8c5a-9679aa060f65" providerId="ADAL" clId="{BFE18425-77AC-4BCF-B93D-BDE5F22AF0DE}" dt="2025-09-09T10:22:22.617" v="106" actId="20577"/>
        <pc:sldMkLst>
          <pc:docMk/>
          <pc:sldMk cId="4223514597" sldId="2147481021"/>
        </pc:sldMkLst>
        <pc:spChg chg="mod">
          <ac:chgData name="Naoki Umei (梅井 直樹)" userId="5183c010-5dc9-44db-8c5a-9679aa060f65" providerId="ADAL" clId="{BFE18425-77AC-4BCF-B93D-BDE5F22AF0DE}" dt="2025-09-09T10:22:22.617" v="106" actId="20577"/>
          <ac:spMkLst>
            <pc:docMk/>
            <pc:sldMk cId="4223514597" sldId="2147481021"/>
            <ac:spMk id="14" creationId="{CFAFED57-D544-7F8D-08C9-A8001C7C7D06}"/>
          </ac:spMkLst>
        </pc:spChg>
      </pc:sldChg>
      <pc:sldChg chg="modSp mod">
        <pc:chgData name="Naoki Umei (梅井 直樹)" userId="5183c010-5dc9-44db-8c5a-9679aa060f65" providerId="ADAL" clId="{BFE18425-77AC-4BCF-B93D-BDE5F22AF0DE}" dt="2025-09-09T10:28:32.762" v="553" actId="20577"/>
        <pc:sldMkLst>
          <pc:docMk/>
          <pc:sldMk cId="562106590" sldId="2147481045"/>
        </pc:sldMkLst>
        <pc:spChg chg="mod">
          <ac:chgData name="Naoki Umei (梅井 直樹)" userId="5183c010-5dc9-44db-8c5a-9679aa060f65" providerId="ADAL" clId="{BFE18425-77AC-4BCF-B93D-BDE5F22AF0DE}" dt="2025-09-09T10:28:32.762" v="553" actId="20577"/>
          <ac:spMkLst>
            <pc:docMk/>
            <pc:sldMk cId="562106590" sldId="2147481045"/>
            <ac:spMk id="4" creationId="{51FB5405-8536-4329-4617-7DEEA2603686}"/>
          </ac:spMkLst>
        </pc:spChg>
      </pc:sldChg>
      <pc:sldChg chg="modSp add mod">
        <pc:chgData name="Naoki Umei (梅井 直樹)" userId="5183c010-5dc9-44db-8c5a-9679aa060f65" providerId="ADAL" clId="{BFE18425-77AC-4BCF-B93D-BDE5F22AF0DE}" dt="2025-09-09T10:30:45.168" v="796" actId="20577"/>
        <pc:sldMkLst>
          <pc:docMk/>
          <pc:sldMk cId="2217824766" sldId="2147481118"/>
        </pc:sldMkLst>
        <pc:spChg chg="mod">
          <ac:chgData name="Naoki Umei (梅井 直樹)" userId="5183c010-5dc9-44db-8c5a-9679aa060f65" providerId="ADAL" clId="{BFE18425-77AC-4BCF-B93D-BDE5F22AF0DE}" dt="2025-09-09T10:30:45.168" v="796" actId="20577"/>
          <ac:spMkLst>
            <pc:docMk/>
            <pc:sldMk cId="2217824766" sldId="2147481118"/>
            <ac:spMk id="14" creationId="{F3716C95-C3D9-33B6-5AA3-7D15BE0F18E7}"/>
          </ac:spMkLst>
        </pc:spChg>
      </pc:sldChg>
      <pc:sldChg chg="add">
        <pc:chgData name="Naoki Umei (梅井 直樹)" userId="5183c010-5dc9-44db-8c5a-9679aa060f65" providerId="ADAL" clId="{BFE18425-77AC-4BCF-B93D-BDE5F22AF0DE}" dt="2025-09-09T10:20:37.072" v="5"/>
        <pc:sldMkLst>
          <pc:docMk/>
          <pc:sldMk cId="261740132" sldId="2147481119"/>
        </pc:sldMkLst>
      </pc:sldChg>
      <pc:sldChg chg="add">
        <pc:chgData name="Naoki Umei (梅井 直樹)" userId="5183c010-5dc9-44db-8c5a-9679aa060f65" providerId="ADAL" clId="{BFE18425-77AC-4BCF-B93D-BDE5F22AF0DE}" dt="2025-09-09T10:20:37.072" v="5"/>
        <pc:sldMkLst>
          <pc:docMk/>
          <pc:sldMk cId="2354826239" sldId="2147481120"/>
        </pc:sldMkLst>
      </pc:sldChg>
      <pc:sldChg chg="add">
        <pc:chgData name="Naoki Umei (梅井 直樹)" userId="5183c010-5dc9-44db-8c5a-9679aa060f65" providerId="ADAL" clId="{BFE18425-77AC-4BCF-B93D-BDE5F22AF0DE}" dt="2025-09-09T10:20:57.987" v="6"/>
        <pc:sldMkLst>
          <pc:docMk/>
          <pc:sldMk cId="2299116166" sldId="2147481121"/>
        </pc:sldMkLst>
      </pc:sldChg>
    </pc:docChg>
  </pc:docChgLst>
  <pc:docChgLst>
    <pc:chgData name="Taihei Yamada (山田 泰平)" userId="0a306d88-21d9-4b91-8f14-2e7bf6805a0b" providerId="ADAL" clId="{3256D717-3B5D-439B-9873-BDA492AEFBA8}"/>
    <pc:docChg chg="addSld delSld modSld">
      <pc:chgData name="Taihei Yamada (山田 泰平)" userId="0a306d88-21d9-4b91-8f14-2e7bf6805a0b" providerId="ADAL" clId="{3256D717-3B5D-439B-9873-BDA492AEFBA8}" dt="2025-01-09T02:38:39.796" v="123"/>
      <pc:docMkLst>
        <pc:docMk/>
      </pc:docMkLst>
      <pc:sldChg chg="modSp mod">
        <pc:chgData name="Taihei Yamada (山田 泰平)" userId="0a306d88-21d9-4b91-8f14-2e7bf6805a0b" providerId="ADAL" clId="{3256D717-3B5D-439B-9873-BDA492AEFBA8}" dt="2025-01-09T02:37:43.512" v="121" actId="20577"/>
        <pc:sldMkLst>
          <pc:docMk/>
          <pc:sldMk cId="1771160629" sldId="303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338400290" sldId="2147481007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1225719691" sldId="2147481012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1579258017" sldId="2147481013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1372630493" sldId="2147481014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1850391807" sldId="2147481015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3849639860" sldId="2147481016"/>
        </pc:sldMkLst>
      </pc:sldChg>
      <pc:sldChg chg="del">
        <pc:chgData name="Taihei Yamada (山田 泰平)" userId="0a306d88-21d9-4b91-8f14-2e7bf6805a0b" providerId="ADAL" clId="{3256D717-3B5D-439B-9873-BDA492AEFBA8}" dt="2025-01-09T02:38:29.032" v="122" actId="47"/>
        <pc:sldMkLst>
          <pc:docMk/>
          <pc:sldMk cId="2459664435" sldId="2147481017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2368147034" sldId="2147481018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3454777877" sldId="2147481019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2182469347" sldId="2147481020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4223514597" sldId="2147481021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983359822" sldId="2147481022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2617784145" sldId="2147481023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2137553933" sldId="2147481024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1492225961" sldId="2147481027"/>
        </pc:sldMkLst>
      </pc:sldChg>
      <pc:sldChg chg="add del">
        <pc:chgData name="Taihei Yamada (山田 泰平)" userId="0a306d88-21d9-4b91-8f14-2e7bf6805a0b" providerId="ADAL" clId="{3256D717-3B5D-439B-9873-BDA492AEFBA8}" dt="2025-01-09T02:38:39.796" v="123"/>
        <pc:sldMkLst>
          <pc:docMk/>
          <pc:sldMk cId="2245185835" sldId="2147481028"/>
        </pc:sldMkLst>
      </pc:sldChg>
      <pc:sldChg chg="add">
        <pc:chgData name="Taihei Yamada (山田 泰平)" userId="0a306d88-21d9-4b91-8f14-2e7bf6805a0b" providerId="ADAL" clId="{3256D717-3B5D-439B-9873-BDA492AEFBA8}" dt="2025-01-09T02:38:39.796" v="123"/>
        <pc:sldMkLst>
          <pc:docMk/>
          <pc:sldMk cId="928736619" sldId="21474810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6" tIns="45729" rIns="91456" bIns="4572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7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6" tIns="45729" rIns="91456" bIns="457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6" tIns="45729" rIns="91456" bIns="4572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44038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6" tIns="45729" rIns="91456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pPr>
              <a:defRPr/>
            </a:pPr>
            <a:fld id="{8ADB018B-1C18-4BE0-A2A8-2B8A9C56DE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56" tIns="45729" rIns="91456" bIns="45729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7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56" tIns="45729" rIns="91456" bIns="4572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3" y="762000"/>
            <a:ext cx="6634162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722813"/>
            <a:ext cx="4929187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56" tIns="45729" rIns="91456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56" tIns="45729" rIns="91456" bIns="4572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44038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56" tIns="45729" rIns="91456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pPr>
              <a:defRPr/>
            </a:pPr>
            <a:fld id="{D3222EB3-BA98-4B1B-9812-E645577FA1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22EB3-BA98-4B1B-9812-E645577FA1FB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918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2A3E0B-C0BE-FF38-DDE4-B6EF09B1C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3" y="3284115"/>
            <a:ext cx="6875094" cy="10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96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534817"/>
            <a:ext cx="7315200" cy="567104"/>
          </a:xfrm>
        </p:spPr>
        <p:txBody>
          <a:bodyPr/>
          <a:lstStyle>
            <a:lvl1pPr algn="l">
              <a:defRPr sz="1400" b="1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1628775"/>
            <a:ext cx="7315200" cy="2804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39">
                <a:solidFill>
                  <a:srgbClr val="262626"/>
                </a:solidFill>
              </a:defRPr>
            </a:lvl1pPr>
            <a:lvl2pPr marL="562733" indent="0">
              <a:buNone/>
              <a:defRPr sz="3446"/>
            </a:lvl2pPr>
            <a:lvl3pPr marL="1125466" indent="0">
              <a:buNone/>
              <a:defRPr sz="2954"/>
            </a:lvl3pPr>
            <a:lvl4pPr marL="1688197" indent="0">
              <a:buNone/>
              <a:defRPr sz="2462"/>
            </a:lvl4pPr>
            <a:lvl5pPr marL="2250931" indent="0">
              <a:buNone/>
              <a:defRPr sz="2462"/>
            </a:lvl5pPr>
            <a:lvl6pPr marL="2813663" indent="0">
              <a:buNone/>
              <a:defRPr sz="2462"/>
            </a:lvl6pPr>
            <a:lvl7pPr marL="3376397" indent="0">
              <a:buNone/>
              <a:defRPr sz="2462"/>
            </a:lvl7pPr>
            <a:lvl8pPr marL="3939127" indent="0">
              <a:buNone/>
              <a:defRPr sz="2462"/>
            </a:lvl8pPr>
            <a:lvl9pPr marL="4501860" indent="0">
              <a:buNone/>
              <a:defRPr sz="2462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179946"/>
            <a:ext cx="7315200" cy="77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2626"/>
                </a:solidFill>
              </a:defRPr>
            </a:lvl1pPr>
            <a:lvl2pPr marL="562733" indent="0">
              <a:buNone/>
              <a:defRPr sz="1477"/>
            </a:lvl2pPr>
            <a:lvl3pPr marL="1125466" indent="0">
              <a:buNone/>
              <a:defRPr sz="1231"/>
            </a:lvl3pPr>
            <a:lvl4pPr marL="1688197" indent="0">
              <a:buNone/>
              <a:defRPr sz="1108"/>
            </a:lvl4pPr>
            <a:lvl5pPr marL="2250931" indent="0">
              <a:buNone/>
              <a:defRPr sz="1108"/>
            </a:lvl5pPr>
            <a:lvl6pPr marL="2813663" indent="0">
              <a:buNone/>
              <a:defRPr sz="1108"/>
            </a:lvl6pPr>
            <a:lvl7pPr marL="3376397" indent="0">
              <a:buNone/>
              <a:defRPr sz="1108"/>
            </a:lvl7pPr>
            <a:lvl8pPr marL="3939127" indent="0">
              <a:buNone/>
              <a:defRPr sz="1108"/>
            </a:lvl8pPr>
            <a:lvl9pPr marL="4501860" indent="0">
              <a:buNone/>
              <a:defRPr sz="110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A34AE7-6797-DF96-B6F5-06677D6815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>
            <a:lvl1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000" b="1" spc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562733"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1125466"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1688197"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2250931"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marL="0" marR="0" lvl="0" indent="0" algn="l" defTabSz="84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マスタ タイトルの書式設定</a:t>
            </a:r>
          </a:p>
        </p:txBody>
      </p:sp>
      <p:sp>
        <p:nvSpPr>
          <p:cNvPr id="7" name="スライド番号プレースホルダー 8">
            <a:extLst>
              <a:ext uri="{FF2B5EF4-FFF2-40B4-BE49-F238E27FC236}">
                <a16:creationId xmlns:a16="http://schemas.microsoft.com/office/drawing/2014/main" id="{181B7485-89E4-9CAB-DA53-34FB05043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3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2">
            <a:extLst>
              <a:ext uri="{FF2B5EF4-FFF2-40B4-BE49-F238E27FC236}">
                <a16:creationId xmlns:a16="http://schemas.microsoft.com/office/drawing/2014/main" id="{F7CB60E7-FD7B-E366-CB5A-6CFC20278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67385" y="1628775"/>
            <a:ext cx="6837239" cy="432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2626"/>
                </a:solidFill>
              </a:defRPr>
            </a:lvl1pPr>
            <a:lvl2pPr marL="562733" indent="0">
              <a:buNone/>
              <a:defRPr sz="3446"/>
            </a:lvl2pPr>
            <a:lvl3pPr marL="1125466" indent="0">
              <a:buNone/>
              <a:defRPr sz="2954"/>
            </a:lvl3pPr>
            <a:lvl4pPr marL="1688197" indent="0">
              <a:buNone/>
              <a:defRPr sz="2462"/>
            </a:lvl4pPr>
            <a:lvl5pPr marL="2250931" indent="0">
              <a:buNone/>
              <a:defRPr sz="2462"/>
            </a:lvl5pPr>
            <a:lvl6pPr marL="2813663" indent="0">
              <a:buNone/>
              <a:defRPr sz="2462"/>
            </a:lvl6pPr>
            <a:lvl7pPr marL="3376397" indent="0">
              <a:buNone/>
              <a:defRPr sz="2462"/>
            </a:lvl7pPr>
            <a:lvl8pPr marL="3939127" indent="0">
              <a:buNone/>
              <a:defRPr sz="2462"/>
            </a:lvl8pPr>
            <a:lvl9pPr marL="4501860" indent="0">
              <a:buNone/>
              <a:defRPr sz="2462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05C0C38E-4FD5-1442-1CE2-F7E0794BED5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09600" y="1628774"/>
            <a:ext cx="3974687" cy="4281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>
                <a:solidFill>
                  <a:srgbClr val="262626"/>
                </a:solidFill>
              </a:defRPr>
            </a:lvl1pPr>
            <a:lvl2pPr marL="562733" indent="0">
              <a:buNone/>
              <a:defRPr sz="2462" b="1"/>
            </a:lvl2pPr>
            <a:lvl3pPr marL="1125466" indent="0">
              <a:buNone/>
              <a:defRPr sz="2215" b="1"/>
            </a:lvl3pPr>
            <a:lvl4pPr marL="1688197" indent="0">
              <a:buNone/>
              <a:defRPr sz="1969" b="1"/>
            </a:lvl4pPr>
            <a:lvl5pPr marL="2250931" indent="0">
              <a:buNone/>
              <a:defRPr sz="1969" b="1"/>
            </a:lvl5pPr>
            <a:lvl6pPr marL="2813663" indent="0">
              <a:buNone/>
              <a:defRPr sz="1969" b="1"/>
            </a:lvl6pPr>
            <a:lvl7pPr marL="3376397" indent="0">
              <a:buNone/>
              <a:defRPr sz="1969" b="1"/>
            </a:lvl7pPr>
            <a:lvl8pPr marL="3939127" indent="0">
              <a:buNone/>
              <a:defRPr sz="1969" b="1"/>
            </a:lvl8pPr>
            <a:lvl9pPr marL="4501860" indent="0">
              <a:buNone/>
              <a:defRPr sz="196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コンテンツ プレースホルダー 3">
            <a:extLst>
              <a:ext uri="{FF2B5EF4-FFF2-40B4-BE49-F238E27FC236}">
                <a16:creationId xmlns:a16="http://schemas.microsoft.com/office/drawing/2014/main" id="{D39F73CA-BECA-A01B-74C7-D3A2C45ED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5" y="2252593"/>
            <a:ext cx="3974687" cy="36973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2626"/>
                </a:solidFill>
              </a:defRPr>
            </a:lvl1pPr>
            <a:lvl2pPr>
              <a:defRPr sz="20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6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5AFA5A-06B2-4643-633E-991681684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" name="スライド番号プレースホルダー 8">
            <a:extLst>
              <a:ext uri="{FF2B5EF4-FFF2-40B4-BE49-F238E27FC236}">
                <a16:creationId xmlns:a16="http://schemas.microsoft.com/office/drawing/2014/main" id="{6E10CECD-EA49-71AD-3DEF-86F277199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6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縦書きテキスト プレースホルダー 2">
            <a:extLst>
              <a:ext uri="{FF2B5EF4-FFF2-40B4-BE49-F238E27FC236}">
                <a16:creationId xmlns:a16="http://schemas.microsoft.com/office/drawing/2014/main" id="{4BB97E4C-61A1-2023-D17D-044B8EB55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375" y="1628775"/>
            <a:ext cx="11017250" cy="432117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C4E2D2-DDED-D75A-B262-81201945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" name="スライド番号プレースホルダー 8">
            <a:extLst>
              <a:ext uri="{FF2B5EF4-FFF2-40B4-BE49-F238E27FC236}">
                <a16:creationId xmlns:a16="http://schemas.microsoft.com/office/drawing/2014/main" id="{747096E6-0F79-CB4E-1672-294009FE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75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1032435" y="1628775"/>
            <a:ext cx="572190" cy="4321175"/>
          </a:xfrm>
        </p:spPr>
        <p:txBody>
          <a:bodyPr vert="eaVert"/>
          <a:lstStyle>
            <a:lvl1pPr>
              <a:defRPr sz="14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87375" y="1628775"/>
            <a:ext cx="10266155" cy="432117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F1C6A9-7020-E4C2-4CC4-CD6BDE66A8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>
            <a:lvl1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000" b="1" spc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562733"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1125466"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1688197"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2250931" algn="l" defTabSz="842145" rtl="0" eaLnBrk="1" fontAlgn="base" hangingPunct="1">
              <a:spcBef>
                <a:spcPct val="0"/>
              </a:spcBef>
              <a:spcAft>
                <a:spcPct val="0"/>
              </a:spcAft>
              <a:defRPr kumimoji="1" sz="2954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marL="0" marR="0" lvl="0" indent="0" algn="l" defTabSz="84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マスタ タイトルの書式設定</a:t>
            </a:r>
          </a:p>
        </p:txBody>
      </p:sp>
      <p:sp>
        <p:nvSpPr>
          <p:cNvPr id="6" name="スライド番号プレースホルダー 8">
            <a:extLst>
              <a:ext uri="{FF2B5EF4-FFF2-40B4-BE49-F238E27FC236}">
                <a16:creationId xmlns:a16="http://schemas.microsoft.com/office/drawing/2014/main" id="{2400751D-CFB9-15AC-469F-72A85576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59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8">
            <a:extLst>
              <a:ext uri="{FF2B5EF4-FFF2-40B4-BE49-F238E27FC236}">
                <a16:creationId xmlns:a16="http://schemas.microsoft.com/office/drawing/2014/main" id="{94C44FAC-2063-653D-A9DE-4A8CE920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0C9E73E-1678-4A79-60E5-C61393C2B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72" y="172657"/>
            <a:ext cx="2758314" cy="588362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BE71BD23-8FAD-8077-B64C-993E0BD03E78}"/>
              </a:ext>
            </a:extLst>
          </p:cNvPr>
          <p:cNvSpPr txBox="1">
            <a:spLocks/>
          </p:cNvSpPr>
          <p:nvPr userDrawn="1"/>
        </p:nvSpPr>
        <p:spPr>
          <a:xfrm>
            <a:off x="194768" y="6596162"/>
            <a:ext cx="2783896" cy="215734"/>
          </a:xfrm>
          <a:prstGeom prst="rect">
            <a:avLst/>
          </a:prstGeom>
        </p:spPr>
        <p:txBody>
          <a:bodyPr vert="horz" wrap="square" lIns="0" tIns="288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0" marR="0" lvl="0" indent="0" algn="l" defTabSz="415472" rtl="0" eaLnBrk="1" fontAlgn="auto" latinLnBrk="0" hangingPunct="1">
              <a:lnSpc>
                <a:spcPct val="100000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© NTT DOCOMO SOLUTIONS, Inc. 2025</a:t>
            </a:r>
            <a:b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NTT DOCOMO SOLUTIONS, Inc. CONFIDENTIAL PROPRIETARY</a:t>
            </a:r>
          </a:p>
        </p:txBody>
      </p:sp>
    </p:spTree>
    <p:extLst>
      <p:ext uri="{BB962C8B-B14F-4D97-AF65-F5344CB8AC3E}">
        <p14:creationId xmlns:p14="http://schemas.microsoft.com/office/powerpoint/2010/main" val="101581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8">
            <a:extLst>
              <a:ext uri="{FF2B5EF4-FFF2-40B4-BE49-F238E27FC236}">
                <a16:creationId xmlns:a16="http://schemas.microsoft.com/office/drawing/2014/main" id="{E27BA752-C1C3-6297-651F-4F5809E71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08DD6D3-B9A6-F285-DE2E-FA7C36097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72" y="172657"/>
            <a:ext cx="2758314" cy="588362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662D2BD8-D720-83C3-3136-065D90DA4D33}"/>
              </a:ext>
            </a:extLst>
          </p:cNvPr>
          <p:cNvSpPr txBox="1">
            <a:spLocks/>
          </p:cNvSpPr>
          <p:nvPr userDrawn="1"/>
        </p:nvSpPr>
        <p:spPr>
          <a:xfrm>
            <a:off x="194768" y="6596162"/>
            <a:ext cx="2783896" cy="215734"/>
          </a:xfrm>
          <a:prstGeom prst="rect">
            <a:avLst/>
          </a:prstGeom>
        </p:spPr>
        <p:txBody>
          <a:bodyPr vert="horz" wrap="square" lIns="0" tIns="288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0" marR="0" lvl="0" indent="0" algn="l" defTabSz="415472" rtl="0" eaLnBrk="1" fontAlgn="auto" latinLnBrk="0" hangingPunct="1">
              <a:lnSpc>
                <a:spcPct val="100000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© NTT DOCOMO SOLUTIONS, Inc. 2025</a:t>
            </a:r>
            <a:b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NTT DOCOMO SOLUTIONS, Inc. CONFIDENTIAL PROPRIETARY</a:t>
            </a:r>
          </a:p>
        </p:txBody>
      </p:sp>
    </p:spTree>
    <p:extLst>
      <p:ext uri="{BB962C8B-B14F-4D97-AF65-F5344CB8AC3E}">
        <p14:creationId xmlns:p14="http://schemas.microsoft.com/office/powerpoint/2010/main" val="216108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8">
            <a:extLst>
              <a:ext uri="{FF2B5EF4-FFF2-40B4-BE49-F238E27FC236}">
                <a16:creationId xmlns:a16="http://schemas.microsoft.com/office/drawing/2014/main" id="{7249D0D2-7C92-5DA2-E2DF-495F51F97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5172033-8E04-9DE1-0EFC-750145451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72" y="172657"/>
            <a:ext cx="2758314" cy="5883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22AB23FD-60CE-245C-E921-23A3998F8CA0}"/>
              </a:ext>
            </a:extLst>
          </p:cNvPr>
          <p:cNvSpPr txBox="1">
            <a:spLocks/>
          </p:cNvSpPr>
          <p:nvPr userDrawn="1"/>
        </p:nvSpPr>
        <p:spPr>
          <a:xfrm>
            <a:off x="194768" y="6596162"/>
            <a:ext cx="2783896" cy="215734"/>
          </a:xfrm>
          <a:prstGeom prst="rect">
            <a:avLst/>
          </a:prstGeom>
        </p:spPr>
        <p:txBody>
          <a:bodyPr vert="horz" wrap="square" lIns="0" tIns="288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0" marR="0" lvl="0" indent="0" algn="l" defTabSz="415472" rtl="0" eaLnBrk="1" fontAlgn="auto" latinLnBrk="0" hangingPunct="1">
              <a:lnSpc>
                <a:spcPct val="100000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© NTT DOCOMO SOLUTIONS, Inc. 2025</a:t>
            </a:r>
            <a:b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NTT DOCOMO SOLUTIONS, Inc. CONFIDENTIAL PROPRIETARY</a:t>
            </a:r>
          </a:p>
        </p:txBody>
      </p:sp>
    </p:spTree>
    <p:extLst>
      <p:ext uri="{BB962C8B-B14F-4D97-AF65-F5344CB8AC3E}">
        <p14:creationId xmlns:p14="http://schemas.microsoft.com/office/powerpoint/2010/main" val="135228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5723" y="1628775"/>
            <a:ext cx="10998901" cy="44878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2626"/>
                </a:solidFill>
              </a:defRPr>
            </a:lvl1pPr>
            <a:lvl2pPr marL="222749" indent="0">
              <a:buNone/>
              <a:defRPr sz="1400">
                <a:solidFill>
                  <a:srgbClr val="262626"/>
                </a:solidFill>
              </a:defRPr>
            </a:lvl2pPr>
            <a:lvl3pPr>
              <a:defRPr sz="1400">
                <a:solidFill>
                  <a:srgbClr val="262626"/>
                </a:solidFill>
              </a:defRPr>
            </a:lvl3pPr>
            <a:lvl4pPr>
              <a:defRPr sz="1200">
                <a:solidFill>
                  <a:srgbClr val="262626"/>
                </a:solidFill>
              </a:defRPr>
            </a:lvl4pPr>
            <a:lvl5pPr>
              <a:defRPr sz="1200">
                <a:solidFill>
                  <a:srgbClr val="262626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79250C-8E61-F5A1-5270-1249074D1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" name="スライド番号プレースホルダー 8">
            <a:extLst>
              <a:ext uri="{FF2B5EF4-FFF2-40B4-BE49-F238E27FC236}">
                <a16:creationId xmlns:a16="http://schemas.microsoft.com/office/drawing/2014/main" id="{33544017-F646-6892-43EC-E879B6B1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18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DBC796D-19FE-92A2-AC29-89BE529E4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680" y="2342270"/>
            <a:ext cx="10688637" cy="36945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3E9E4BA8-0783-56E6-D2AF-39C00BC08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679" y="1249246"/>
            <a:ext cx="10688637" cy="828446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 marL="222749" indent="0">
              <a:buNone/>
              <a:defRPr/>
            </a:lvl2pPr>
          </a:lstStyle>
          <a:p>
            <a:pPr lvl="0"/>
            <a:r>
              <a:rPr kumimoji="1" lang="ja-JP" altLang="en-US"/>
              <a:t>ヘッドラインを入力</a:t>
            </a:r>
            <a:endParaRPr kumimoji="1" lang="en-US" altLang="ja-JP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C6AC3D-8C1B-70AA-FB25-5F6EFBF69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" name="スライド番号プレースホルダー 8">
            <a:extLst>
              <a:ext uri="{FF2B5EF4-FFF2-40B4-BE49-F238E27FC236}">
                <a16:creationId xmlns:a16="http://schemas.microsoft.com/office/drawing/2014/main" id="{00E458F9-D27A-F2AA-24D0-18E18A4E3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36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F287453F-C1B4-83AB-8ADC-63C1E6B8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5" y="1346887"/>
            <a:ext cx="5386754" cy="460306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2626"/>
                </a:solidFill>
              </a:defRPr>
            </a:lvl1pPr>
            <a:lvl2pPr>
              <a:defRPr sz="1400">
                <a:solidFill>
                  <a:srgbClr val="262626"/>
                </a:solidFill>
              </a:defRPr>
            </a:lvl2pPr>
            <a:lvl3pPr>
              <a:defRPr sz="1400">
                <a:solidFill>
                  <a:srgbClr val="262626"/>
                </a:solidFill>
              </a:defRPr>
            </a:lvl3pPr>
            <a:lvl4pPr>
              <a:defRPr sz="1400">
                <a:solidFill>
                  <a:srgbClr val="262626"/>
                </a:solidFill>
              </a:defRPr>
            </a:lvl4pPr>
            <a:lvl5pPr>
              <a:defRPr sz="1400">
                <a:solidFill>
                  <a:srgbClr val="262626"/>
                </a:solidFill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7" name="コンテンツ プレースホルダー 3">
            <a:extLst>
              <a:ext uri="{FF2B5EF4-FFF2-40B4-BE49-F238E27FC236}">
                <a16:creationId xmlns:a16="http://schemas.microsoft.com/office/drawing/2014/main" id="{3424B52A-F880-B710-7EA6-27F5B4E41C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17871" y="1346887"/>
            <a:ext cx="5386754" cy="460306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2626"/>
                </a:solidFill>
              </a:defRPr>
            </a:lvl1pPr>
            <a:lvl2pPr>
              <a:defRPr sz="1400">
                <a:solidFill>
                  <a:srgbClr val="262626"/>
                </a:solidFill>
              </a:defRPr>
            </a:lvl2pPr>
            <a:lvl3pPr>
              <a:defRPr sz="1400">
                <a:solidFill>
                  <a:srgbClr val="262626"/>
                </a:solidFill>
              </a:defRPr>
            </a:lvl3pPr>
            <a:lvl4pPr>
              <a:defRPr sz="1400">
                <a:solidFill>
                  <a:srgbClr val="262626"/>
                </a:solidFill>
              </a:defRPr>
            </a:lvl4pPr>
            <a:lvl5pPr>
              <a:defRPr sz="1400">
                <a:solidFill>
                  <a:srgbClr val="262626"/>
                </a:solidFill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9C39360-D006-2E67-A4F8-CA986281C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" name="スライド番号プレースホルダー 8">
            <a:extLst>
              <a:ext uri="{FF2B5EF4-FFF2-40B4-BE49-F238E27FC236}">
                <a16:creationId xmlns:a16="http://schemas.microsoft.com/office/drawing/2014/main" id="{986BABC5-01C1-4B93-2A80-82C40FE62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417972"/>
            <a:ext cx="5386754" cy="6389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>
                <a:solidFill>
                  <a:srgbClr val="262626"/>
                </a:solidFill>
              </a:defRPr>
            </a:lvl1pPr>
            <a:lvl2pPr marL="562733" indent="0">
              <a:buNone/>
              <a:defRPr sz="2462" b="1"/>
            </a:lvl2pPr>
            <a:lvl3pPr marL="1125466" indent="0">
              <a:buNone/>
              <a:defRPr sz="2215" b="1"/>
            </a:lvl3pPr>
            <a:lvl4pPr marL="1688197" indent="0">
              <a:buNone/>
              <a:defRPr sz="1969" b="1"/>
            </a:lvl4pPr>
            <a:lvl5pPr marL="2250931" indent="0">
              <a:buNone/>
              <a:defRPr sz="1969" b="1"/>
            </a:lvl5pPr>
            <a:lvl6pPr marL="2813663" indent="0">
              <a:buNone/>
              <a:defRPr sz="1969" b="1"/>
            </a:lvl6pPr>
            <a:lvl7pPr marL="3376397" indent="0">
              <a:buNone/>
              <a:defRPr sz="1969" b="1"/>
            </a:lvl7pPr>
            <a:lvl8pPr marL="3939127" indent="0">
              <a:buNone/>
              <a:defRPr sz="1969" b="1"/>
            </a:lvl8pPr>
            <a:lvl9pPr marL="4501860" indent="0">
              <a:buNone/>
              <a:defRPr sz="196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コンテンツ プレースホルダー 3">
            <a:extLst>
              <a:ext uri="{FF2B5EF4-FFF2-40B4-BE49-F238E27FC236}">
                <a16:creationId xmlns:a16="http://schemas.microsoft.com/office/drawing/2014/main" id="{41D63AAE-ED9B-D19E-6012-0B985FA0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5" y="2252593"/>
            <a:ext cx="5386754" cy="36973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2626"/>
                </a:solidFill>
              </a:defRPr>
            </a:lvl1pPr>
            <a:lvl2pPr>
              <a:defRPr sz="20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6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0E0C33FF-34FB-70CB-AD86-968594DB77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96" y="1417972"/>
            <a:ext cx="5386754" cy="6389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>
                <a:solidFill>
                  <a:srgbClr val="262626"/>
                </a:solidFill>
              </a:defRPr>
            </a:lvl1pPr>
            <a:lvl2pPr marL="562733" indent="0">
              <a:buNone/>
              <a:defRPr sz="2462" b="1"/>
            </a:lvl2pPr>
            <a:lvl3pPr marL="1125466" indent="0">
              <a:buNone/>
              <a:defRPr sz="2215" b="1"/>
            </a:lvl3pPr>
            <a:lvl4pPr marL="1688197" indent="0">
              <a:buNone/>
              <a:defRPr sz="1969" b="1"/>
            </a:lvl4pPr>
            <a:lvl5pPr marL="2250931" indent="0">
              <a:buNone/>
              <a:defRPr sz="1969" b="1"/>
            </a:lvl5pPr>
            <a:lvl6pPr marL="2813663" indent="0">
              <a:buNone/>
              <a:defRPr sz="1969" b="1"/>
            </a:lvl6pPr>
            <a:lvl7pPr marL="3376397" indent="0">
              <a:buNone/>
              <a:defRPr sz="1969" b="1"/>
            </a:lvl7pPr>
            <a:lvl8pPr marL="3939127" indent="0">
              <a:buNone/>
              <a:defRPr sz="1969" b="1"/>
            </a:lvl8pPr>
            <a:lvl9pPr marL="4501860" indent="0">
              <a:buNone/>
              <a:defRPr sz="196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AEA7B730-28E7-17EB-5107-26754AA1E72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17871" y="2252593"/>
            <a:ext cx="5386754" cy="36973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2626"/>
                </a:solidFill>
              </a:defRPr>
            </a:lvl1pPr>
            <a:lvl2pPr>
              <a:defRPr sz="20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6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18B000C-90AA-3703-B15C-58644AD1D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" name="スライド番号プレースホルダー 8">
            <a:extLst>
              <a:ext uri="{FF2B5EF4-FFF2-40B4-BE49-F238E27FC236}">
                <a16:creationId xmlns:a16="http://schemas.microsoft.com/office/drawing/2014/main" id="{4FF4DCE0-1521-DC0A-68D2-CE2C7B710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34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6" y="1628775"/>
            <a:ext cx="6837239" cy="432117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2626"/>
                </a:solidFill>
              </a:defRPr>
            </a:lvl1pPr>
            <a:lvl2pPr>
              <a:defRPr sz="2800">
                <a:solidFill>
                  <a:srgbClr val="262626"/>
                </a:solidFill>
              </a:defRPr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2000">
                <a:solidFill>
                  <a:srgbClr val="262626"/>
                </a:solidFill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87375" y="1628775"/>
            <a:ext cx="3974687" cy="4321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2626"/>
                </a:solidFill>
              </a:defRPr>
            </a:lvl1pPr>
            <a:lvl2pPr marL="562733" indent="0">
              <a:buNone/>
              <a:defRPr sz="1477"/>
            </a:lvl2pPr>
            <a:lvl3pPr marL="1125466" indent="0">
              <a:buNone/>
              <a:defRPr sz="1231"/>
            </a:lvl3pPr>
            <a:lvl4pPr marL="1688197" indent="0">
              <a:buNone/>
              <a:defRPr sz="1108"/>
            </a:lvl4pPr>
            <a:lvl5pPr marL="2250931" indent="0">
              <a:buNone/>
              <a:defRPr sz="1108"/>
            </a:lvl5pPr>
            <a:lvl6pPr marL="2813663" indent="0">
              <a:buNone/>
              <a:defRPr sz="1108"/>
            </a:lvl6pPr>
            <a:lvl7pPr marL="3376397" indent="0">
              <a:buNone/>
              <a:defRPr sz="1108"/>
            </a:lvl7pPr>
            <a:lvl8pPr marL="3939127" indent="0">
              <a:buNone/>
              <a:defRPr sz="1108"/>
            </a:lvl8pPr>
            <a:lvl9pPr marL="4501860" indent="0">
              <a:buNone/>
              <a:defRPr sz="110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4E7081-039F-FF4D-4907-50008EC09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" name="スライド番号プレースホルダー 8">
            <a:extLst>
              <a:ext uri="{FF2B5EF4-FFF2-40B4-BE49-F238E27FC236}">
                <a16:creationId xmlns:a16="http://schemas.microsoft.com/office/drawing/2014/main" id="{F1C9417B-0042-3725-CF50-672D791B9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  <p15:guide id="4" orient="horz" pos="37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32" y="337926"/>
            <a:ext cx="9571893" cy="3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E4A88"/>
                  </a:outerShdw>
                </a:effectLst>
              </a14:hiddenEffects>
            </a:ext>
          </a:extLst>
        </p:spPr>
        <p:txBody>
          <a:bodyPr vert="horz" wrap="square" lIns="0" tIns="21596" rIns="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" name="スライド番号プレースホルダー 8">
            <a:extLst>
              <a:ext uri="{FF2B5EF4-FFF2-40B4-BE49-F238E27FC236}">
                <a16:creationId xmlns:a16="http://schemas.microsoft.com/office/drawing/2014/main" id="{5ABD8FC4-F7C5-7BB4-1172-360A74420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25" y="6327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2626"/>
                </a:solidFill>
                <a:highlight>
                  <a:srgbClr val="D3EDE6"/>
                </a:highligh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8837-FC83-6347-ADBE-8548DF8F459C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highlight>
                  <a:srgbClr val="D3EDE6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highlight>
                <a:srgbClr val="D3EDE6"/>
              </a:highligh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38EB6FE-BF0A-3941-69B4-0122E3DF8A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72" y="172657"/>
            <a:ext cx="2758314" cy="588362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A292BA2A-6573-FFF6-6A86-429AAC5542BE}"/>
              </a:ext>
            </a:extLst>
          </p:cNvPr>
          <p:cNvSpPr txBox="1">
            <a:spLocks/>
          </p:cNvSpPr>
          <p:nvPr userDrawn="1"/>
        </p:nvSpPr>
        <p:spPr>
          <a:xfrm>
            <a:off x="194768" y="6596162"/>
            <a:ext cx="2783896" cy="215734"/>
          </a:xfrm>
          <a:prstGeom prst="rect">
            <a:avLst/>
          </a:prstGeom>
        </p:spPr>
        <p:txBody>
          <a:bodyPr vert="horz" wrap="square" lIns="0" tIns="288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0" marR="0" lvl="0" indent="0" algn="l" defTabSz="415472" rtl="0" eaLnBrk="1" fontAlgn="auto" latinLnBrk="0" hangingPunct="1">
              <a:lnSpc>
                <a:spcPct val="100000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© NTT DOCOMO SOLUTIONS, Inc. 2025</a:t>
            </a:r>
            <a:b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NTT DOCOMO SOLUTIONS, Inc. CONFIDENTIAL PROPRIETARY</a:t>
            </a:r>
          </a:p>
        </p:txBody>
      </p:sp>
    </p:spTree>
    <p:extLst>
      <p:ext uri="{BB962C8B-B14F-4D97-AF65-F5344CB8AC3E}">
        <p14:creationId xmlns:p14="http://schemas.microsoft.com/office/powerpoint/2010/main" val="40998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hf hdr="0" ftr="0" dt="0"/>
  <p:txStyles>
    <p:titleStyle>
      <a:lvl1pPr algn="l" defTabSz="842145" rtl="0" eaLnBrk="1" fontAlgn="base" hangingPunct="1">
        <a:spcBef>
          <a:spcPct val="0"/>
        </a:spcBef>
        <a:spcAft>
          <a:spcPct val="0"/>
        </a:spcAft>
        <a:defRPr kumimoji="1" sz="2000" b="1" spc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defTabSz="842145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algn="l" defTabSz="842145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algn="l" defTabSz="842145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algn="l" defTabSz="842145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562733" algn="l" defTabSz="842145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1125466" algn="l" defTabSz="842145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688197" algn="l" defTabSz="842145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2250931" algn="l" defTabSz="842145" rtl="0" eaLnBrk="1" fontAlgn="base" hangingPunct="1">
        <a:spcBef>
          <a:spcPct val="0"/>
        </a:spcBef>
        <a:spcAft>
          <a:spcPct val="0"/>
        </a:spcAft>
        <a:defRPr kumimoji="1" sz="2954" b="1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Font typeface="Wingdings" panose="05000000000000000000" pitchFamily="2" charset="2"/>
        <a:defRPr kumimoji="1" sz="14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437681" indent="-214932"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009D96"/>
        </a:buClr>
        <a:buFont typeface="Wingdings" panose="05000000000000000000" pitchFamily="2" charset="2"/>
        <a:buChar char="n"/>
        <a:defRPr kumimoji="1" sz="14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656521" indent="-205165"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868686"/>
        </a:buClr>
        <a:buSzPct val="90000"/>
        <a:buFont typeface="Wingdings" panose="05000000000000000000" pitchFamily="2" charset="2"/>
        <a:buChar char="n"/>
        <a:defRPr kumimoji="1" sz="14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844099" indent="-179762"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009D96"/>
        </a:buClr>
        <a:buFont typeface="Wingdings" panose="05000000000000000000" pitchFamily="2" charset="2"/>
        <a:buChar char="l"/>
        <a:defRPr kumimoji="1" sz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031676" indent="-173900"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868686"/>
        </a:buClr>
        <a:buSzPct val="90000"/>
        <a:buFont typeface="Wingdings" panose="05000000000000000000" pitchFamily="2" charset="2"/>
        <a:buChar char="l"/>
        <a:defRPr kumimoji="1" sz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594408" indent="-173900"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868686"/>
        </a:buClr>
        <a:buSzPct val="90000"/>
        <a:buFont typeface="Wingdings" pitchFamily="2" charset="2"/>
        <a:buChar char="l"/>
        <a:defRPr kumimoji="1" sz="1477">
          <a:solidFill>
            <a:schemeClr val="tx1"/>
          </a:solidFill>
          <a:latin typeface="+mn-lt"/>
          <a:ea typeface="+mn-ea"/>
        </a:defRPr>
      </a:lvl6pPr>
      <a:lvl7pPr marL="2157142" indent="-173900"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868686"/>
        </a:buClr>
        <a:buSzPct val="90000"/>
        <a:buFont typeface="Wingdings" pitchFamily="2" charset="2"/>
        <a:buChar char="l"/>
        <a:defRPr kumimoji="1" sz="1477">
          <a:solidFill>
            <a:schemeClr val="tx1"/>
          </a:solidFill>
          <a:latin typeface="+mn-lt"/>
          <a:ea typeface="+mn-ea"/>
        </a:defRPr>
      </a:lvl7pPr>
      <a:lvl8pPr marL="2719874" indent="-173900"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868686"/>
        </a:buClr>
        <a:buSzPct val="90000"/>
        <a:buFont typeface="Wingdings" pitchFamily="2" charset="2"/>
        <a:buChar char="l"/>
        <a:defRPr kumimoji="1" sz="1477">
          <a:solidFill>
            <a:schemeClr val="tx1"/>
          </a:solidFill>
          <a:latin typeface="+mn-lt"/>
          <a:ea typeface="+mn-ea"/>
        </a:defRPr>
      </a:lvl8pPr>
      <a:lvl9pPr marL="3282608" indent="-173900" algn="l" defTabSz="121925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868686"/>
        </a:buClr>
        <a:buSzPct val="90000"/>
        <a:buFont typeface="Wingdings" pitchFamily="2" charset="2"/>
        <a:buChar char="l"/>
        <a:defRPr kumimoji="1" sz="147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3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66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97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31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63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97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27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60" algn="l" defTabSz="1125466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s://nttdocomo.sharepoint.com/:p:/r/sites/CW_IKOU_ABCPortal/Shared%20Documents/General/05_%E6%93%8D%E4%BD%9C%E3%83%9E%E3%83%8B%E3%83%A5%E3%82%A2%E3%83%AB/01_%E6%A8%99%E6%BA%96%E5%8C%96%E3%83%9E%E3%83%8B%E3%83%A5%E3%82%A2%E3%83%AB%EF%BC%88%E7%A4%BE%E5%A4%96%EF%BC%89/99_work/08_1.7%E7%89%88%EF%BC%882025%E5%B9%B4%E4%B8%8A%E6%9C%9F%E9%96%8B%E7%99%BA%EF%BC%89/03_%E3%83%AC%E3%83%93%E3%83%A5%E3%83%BC%E7%94%A8/01_%E3%83%AC%E3%83%93%E3%83%A5%E3%83%BC%E5%AF%BE%E8%B1%A1/%E3%80%90%E7%A4%BE%E5%A4%96%E5%90%91%E3%81%91%E3%80%91%E3%80%90%E6%A8%99%E6%BA%96%E5%8C%96%E3%80%91ABC%20Portal%E5%88%A9%E7%94%A8%E3%83%9E%E3%83%8B%E3%83%A5%E3%82%A2%E3%83%AB_202508XX.pptx?d=w57d2505962334d4fa38c7094f9b4d46f&amp;csf=1&amp;web=1&amp;e=YiVXwJ&amp;nav=eyJzSWQiOjIxNDc0ODEwNDcsImNJZCI6MjcxMDIwNjg3MX0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ts-x2-fulfill-customer@srv.cc.nttcom.co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ECB35-9D89-BEBD-9B3E-0A913E10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89225802-4953-98D1-535A-01923AA9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92" y="1871482"/>
            <a:ext cx="3356083" cy="24671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F650D65-4312-EC7D-EB3D-F48D982F74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38" t="3585" r="4431" b="4404"/>
          <a:stretch>
            <a:fillRect/>
          </a:stretch>
        </p:blipFill>
        <p:spPr>
          <a:xfrm>
            <a:off x="649983" y="1826271"/>
            <a:ext cx="2638268" cy="2518103"/>
          </a:xfrm>
          <a:prstGeom prst="rect">
            <a:avLst/>
          </a:prstGeom>
        </p:spPr>
      </p:pic>
      <p:pic>
        <p:nvPicPr>
          <p:cNvPr id="31" name="図 30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22C262E1-5006-7791-166E-DFB9154A0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01" y="4390524"/>
            <a:ext cx="3670576" cy="2130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BF7DFE-A020-7C8D-7F11-E953D7B4D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8751" y="6359778"/>
            <a:ext cx="2743200" cy="365125"/>
          </a:xfrm>
        </p:spPr>
        <p:txBody>
          <a:bodyPr/>
          <a:lstStyle/>
          <a:p>
            <a:fld id="{89B18837-FC83-6347-ADBE-8548DF8F459C}" type="slidenum">
              <a:rPr lang="ja-JP" altLang="en-US" smtClean="0"/>
              <a:pPr/>
              <a:t>0</a:t>
            </a:fld>
            <a:endParaRPr lang="ja-JP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A38653A-E63D-B425-73DB-7B1F5048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04" y="226826"/>
            <a:ext cx="7137180" cy="4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422078" indent="-422078" defTabSz="844157">
              <a:lnSpc>
                <a:spcPct val="90000"/>
              </a:lnSpc>
              <a:defRPr/>
            </a:pPr>
            <a:r>
              <a:rPr lang="ja-JP" altLang="en-US" sz="2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パスワードを忘れた場合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6DCE84-EDAA-AA51-90F8-28E47713479F}"/>
              </a:ext>
            </a:extLst>
          </p:cNvPr>
          <p:cNvSpPr txBox="1"/>
          <p:nvPr/>
        </p:nvSpPr>
        <p:spPr>
          <a:xfrm>
            <a:off x="125935" y="859337"/>
            <a:ext cx="319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パスワードリセット</a:t>
            </a:r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48F8959-C049-2D2F-1AFC-5BC107EDB67D}"/>
              </a:ext>
            </a:extLst>
          </p:cNvPr>
          <p:cNvSpPr/>
          <p:nvPr/>
        </p:nvSpPr>
        <p:spPr>
          <a:xfrm>
            <a:off x="164736" y="1284109"/>
            <a:ext cx="11837448" cy="465347"/>
          </a:xfrm>
          <a:prstGeom prst="rect">
            <a:avLst/>
          </a:prstGeom>
          <a:solidFill>
            <a:srgbClr val="00999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9">
            <a:extLst>
              <a:ext uri="{FF2B5EF4-FFF2-40B4-BE49-F238E27FC236}">
                <a16:creationId xmlns:a16="http://schemas.microsoft.com/office/drawing/2014/main" id="{5F20907D-F7F6-5001-ACF4-F5B01DBA1A5F}"/>
              </a:ext>
            </a:extLst>
          </p:cNvPr>
          <p:cNvSpPr/>
          <p:nvPr/>
        </p:nvSpPr>
        <p:spPr>
          <a:xfrm>
            <a:off x="251466" y="1336524"/>
            <a:ext cx="2535538" cy="358246"/>
          </a:xfrm>
          <a:prstGeom prst="roundRect">
            <a:avLst>
              <a:gd name="adj" fmla="val 8525"/>
            </a:avLst>
          </a:prstGeom>
          <a:solidFill>
            <a:sysClr val="window" lastClr="FFFFFF">
              <a:alpha val="99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パスワードリセット</a:t>
            </a:r>
          </a:p>
        </p:txBody>
      </p:sp>
      <p:sp>
        <p:nvSpPr>
          <p:cNvPr id="9" name="右矢印 45">
            <a:extLst>
              <a:ext uri="{FF2B5EF4-FFF2-40B4-BE49-F238E27FC236}">
                <a16:creationId xmlns:a16="http://schemas.microsoft.com/office/drawing/2014/main" id="{E264A52A-8771-0281-679C-9D6B6AE28C07}"/>
              </a:ext>
            </a:extLst>
          </p:cNvPr>
          <p:cNvSpPr/>
          <p:nvPr/>
        </p:nvSpPr>
        <p:spPr>
          <a:xfrm>
            <a:off x="2888078" y="1346748"/>
            <a:ext cx="2100033" cy="340068"/>
          </a:xfrm>
          <a:prstGeom prst="rightArrow">
            <a:avLst>
              <a:gd name="adj1" fmla="val 100000"/>
              <a:gd name="adj2" fmla="val 29680"/>
            </a:avLst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</a:t>
            </a:r>
            <a:r>
              <a:rPr kumimoji="0" lang="ja-JP" altLang="en-US" sz="14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再設定</a:t>
            </a:r>
            <a:endParaRPr kumimoji="0" lang="ja-JP" altLang="en-US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931583C-9323-910B-9BA7-A430237E21F5}"/>
              </a:ext>
            </a:extLst>
          </p:cNvPr>
          <p:cNvSpPr txBox="1"/>
          <p:nvPr/>
        </p:nvSpPr>
        <p:spPr>
          <a:xfrm>
            <a:off x="1847588" y="3306752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17" name="角丸四角形 22">
            <a:extLst>
              <a:ext uri="{FF2B5EF4-FFF2-40B4-BE49-F238E27FC236}">
                <a16:creationId xmlns:a16="http://schemas.microsoft.com/office/drawing/2014/main" id="{1EA8BE52-BAD7-2D6E-108D-F942813797D2}"/>
              </a:ext>
            </a:extLst>
          </p:cNvPr>
          <p:cNvSpPr/>
          <p:nvPr/>
        </p:nvSpPr>
        <p:spPr>
          <a:xfrm>
            <a:off x="2189058" y="3495062"/>
            <a:ext cx="891360" cy="232643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06550F53-A824-292E-41B8-BB386F7AE71E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 flipV="1">
            <a:off x="3080418" y="2997400"/>
            <a:ext cx="960229" cy="61398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22">
            <a:extLst>
              <a:ext uri="{FF2B5EF4-FFF2-40B4-BE49-F238E27FC236}">
                <a16:creationId xmlns:a16="http://schemas.microsoft.com/office/drawing/2014/main" id="{9227820F-FFE8-CA64-BAB1-7AE5408D9912}"/>
              </a:ext>
            </a:extLst>
          </p:cNvPr>
          <p:cNvSpPr/>
          <p:nvPr/>
        </p:nvSpPr>
        <p:spPr>
          <a:xfrm>
            <a:off x="4040647" y="2768007"/>
            <a:ext cx="2885085" cy="458786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9DF183-85B6-8F35-98AA-3586D4C197E0}"/>
              </a:ext>
            </a:extLst>
          </p:cNvPr>
          <p:cNvSpPr txBox="1"/>
          <p:nvPr/>
        </p:nvSpPr>
        <p:spPr>
          <a:xfrm>
            <a:off x="3514688" y="2188509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013EFEFF-2386-3DA7-C40C-EFE7F49755CF}"/>
              </a:ext>
            </a:extLst>
          </p:cNvPr>
          <p:cNvCxnSpPr>
            <a:cxnSpLocks/>
            <a:stCxn id="20" idx="2"/>
            <a:endCxn id="35" idx="0"/>
          </p:cNvCxnSpPr>
          <p:nvPr/>
        </p:nvCxnSpPr>
        <p:spPr>
          <a:xfrm rot="5400000">
            <a:off x="3539683" y="2833522"/>
            <a:ext cx="1550237" cy="233677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2">
            <a:extLst>
              <a:ext uri="{FF2B5EF4-FFF2-40B4-BE49-F238E27FC236}">
                <a16:creationId xmlns:a16="http://schemas.microsoft.com/office/drawing/2014/main" id="{B5D99423-0666-79AC-03D3-083B6C473D20}"/>
              </a:ext>
            </a:extLst>
          </p:cNvPr>
          <p:cNvSpPr/>
          <p:nvPr/>
        </p:nvSpPr>
        <p:spPr>
          <a:xfrm>
            <a:off x="2029593" y="5505905"/>
            <a:ext cx="964018" cy="319474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716C95-C3D9-33B6-5AA3-7D15BE0F18E7}"/>
              </a:ext>
            </a:extLst>
          </p:cNvPr>
          <p:cNvSpPr txBox="1"/>
          <p:nvPr/>
        </p:nvSpPr>
        <p:spPr>
          <a:xfrm>
            <a:off x="7253525" y="1922266"/>
            <a:ext cx="4748658" cy="278537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メイリオ"/>
                <a:ea typeface="メイリオ"/>
              </a:rPr>
              <a:t>■手順</a:t>
            </a:r>
            <a:endParaRPr lang="en-US" altLang="ja-JP" sz="140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メイリオ"/>
                <a:ea typeface="メイリオ"/>
              </a:rPr>
              <a:t>パスワード忘れた場合の再設定の手順です。</a:t>
            </a:r>
            <a:endParaRPr lang="en-US" altLang="ja-JP" sz="140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ログイン画面の「パスワードをお忘れですか？」を押下し、パスワード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リセット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画面へ遷移します。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ユーザー名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」にユーザー名を入力し、</a:t>
            </a:r>
            <a:b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送信ボタンを押下する。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アカウントに登録されているメールアドレスに、</a:t>
            </a:r>
            <a:b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パスワードのリセットのメールが送付されます。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メール文の「パスワードのリセット」を押下し、</a:t>
            </a:r>
            <a:b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パスワードの更新画面へ遷移します。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角丸四角形 22">
            <a:extLst>
              <a:ext uri="{FF2B5EF4-FFF2-40B4-BE49-F238E27FC236}">
                <a16:creationId xmlns:a16="http://schemas.microsoft.com/office/drawing/2014/main" id="{CBAE9996-AD11-430B-7476-70AE1CC56D66}"/>
              </a:ext>
            </a:extLst>
          </p:cNvPr>
          <p:cNvSpPr/>
          <p:nvPr/>
        </p:nvSpPr>
        <p:spPr>
          <a:xfrm>
            <a:off x="2431084" y="4777030"/>
            <a:ext cx="1430656" cy="319474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CA8BA72-7E8F-EA78-8F11-C2049C3A7807}"/>
              </a:ext>
            </a:extLst>
          </p:cNvPr>
          <p:cNvSpPr/>
          <p:nvPr/>
        </p:nvSpPr>
        <p:spPr bwMode="auto">
          <a:xfrm>
            <a:off x="2746204" y="4916486"/>
            <a:ext cx="959102" cy="120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0F5F780-C3CA-5BAE-9F69-71FD5431C2EF}"/>
              </a:ext>
            </a:extLst>
          </p:cNvPr>
          <p:cNvSpPr txBox="1"/>
          <p:nvPr/>
        </p:nvSpPr>
        <p:spPr>
          <a:xfrm>
            <a:off x="2140549" y="4592364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kumimoji="1" lang="ja-JP" altLang="en-US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906D14D-8025-5248-36F0-6C44A5FC56ED}"/>
              </a:ext>
            </a:extLst>
          </p:cNvPr>
          <p:cNvSpPr txBox="1"/>
          <p:nvPr/>
        </p:nvSpPr>
        <p:spPr>
          <a:xfrm>
            <a:off x="1730984" y="5283300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</a:p>
        </p:txBody>
      </p:sp>
      <p:sp>
        <p:nvSpPr>
          <p:cNvPr id="56" name="右矢印 45">
            <a:extLst>
              <a:ext uri="{FF2B5EF4-FFF2-40B4-BE49-F238E27FC236}">
                <a16:creationId xmlns:a16="http://schemas.microsoft.com/office/drawing/2014/main" id="{F0EDFA28-24AD-0AE8-986F-12FE182FC24A}"/>
              </a:ext>
            </a:extLst>
          </p:cNvPr>
          <p:cNvSpPr/>
          <p:nvPr/>
        </p:nvSpPr>
        <p:spPr>
          <a:xfrm>
            <a:off x="5033443" y="1346748"/>
            <a:ext cx="3520007" cy="340068"/>
          </a:xfrm>
          <a:prstGeom prst="rightArrow">
            <a:avLst>
              <a:gd name="adj1" fmla="val 100000"/>
              <a:gd name="adj2" fmla="val 296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lvl="0">
              <a:defRPr/>
            </a:pPr>
            <a:r>
              <a:rPr kumimoji="0" lang="ja-JP" altLang="en-US" sz="14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登録済みワンタイムコード設定削除</a:t>
            </a:r>
            <a:endParaRPr kumimoji="0" lang="ja-JP" altLang="en-US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82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63AD0-ED6F-A0DE-6406-94182DF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917579-9046-300E-B9CC-6D2941280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B18837-FC83-6347-ADBE-8548DF8F459C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4CE522-3C78-E3A1-D6C5-C16CD585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04" y="226826"/>
            <a:ext cx="7137180" cy="4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422078" indent="-422078" defTabSz="844157">
              <a:lnSpc>
                <a:spcPct val="90000"/>
              </a:lnSpc>
              <a:defRPr/>
            </a:pPr>
            <a:r>
              <a:rPr lang="ja-JP" altLang="en-US" sz="2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パスワードを忘れた場合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A5A50C-4949-F458-ED24-CFC2CB7C075E}"/>
              </a:ext>
            </a:extLst>
          </p:cNvPr>
          <p:cNvSpPr txBox="1"/>
          <p:nvPr/>
        </p:nvSpPr>
        <p:spPr>
          <a:xfrm>
            <a:off x="125935" y="859337"/>
            <a:ext cx="319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パスワード再設定</a:t>
            </a:r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6FEF0B-4BAB-058F-A39F-EEA049C13554}"/>
              </a:ext>
            </a:extLst>
          </p:cNvPr>
          <p:cNvSpPr/>
          <p:nvPr/>
        </p:nvSpPr>
        <p:spPr>
          <a:xfrm>
            <a:off x="164736" y="1284109"/>
            <a:ext cx="11837448" cy="465347"/>
          </a:xfrm>
          <a:prstGeom prst="rect">
            <a:avLst/>
          </a:prstGeom>
          <a:solidFill>
            <a:srgbClr val="00999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9">
            <a:extLst>
              <a:ext uri="{FF2B5EF4-FFF2-40B4-BE49-F238E27FC236}">
                <a16:creationId xmlns:a16="http://schemas.microsoft.com/office/drawing/2014/main" id="{27D435DC-81A4-03DC-E43C-35D49C43CBE7}"/>
              </a:ext>
            </a:extLst>
          </p:cNvPr>
          <p:cNvSpPr/>
          <p:nvPr/>
        </p:nvSpPr>
        <p:spPr>
          <a:xfrm>
            <a:off x="251466" y="1336524"/>
            <a:ext cx="2535538" cy="358246"/>
          </a:xfrm>
          <a:prstGeom prst="roundRect">
            <a:avLst>
              <a:gd name="adj" fmla="val 8525"/>
            </a:avLst>
          </a:prstGeom>
          <a:solidFill>
            <a:sysClr val="window" lastClr="FFFFFF">
              <a:alpha val="99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パスワードリセット</a:t>
            </a:r>
          </a:p>
        </p:txBody>
      </p:sp>
      <p:sp>
        <p:nvSpPr>
          <p:cNvPr id="9" name="右矢印 45">
            <a:extLst>
              <a:ext uri="{FF2B5EF4-FFF2-40B4-BE49-F238E27FC236}">
                <a16:creationId xmlns:a16="http://schemas.microsoft.com/office/drawing/2014/main" id="{D7287BCE-3A78-E0E9-85E1-99FA214CE290}"/>
              </a:ext>
            </a:extLst>
          </p:cNvPr>
          <p:cNvSpPr/>
          <p:nvPr/>
        </p:nvSpPr>
        <p:spPr>
          <a:xfrm>
            <a:off x="2888078" y="1346748"/>
            <a:ext cx="2100033" cy="340068"/>
          </a:xfrm>
          <a:prstGeom prst="rightArrow">
            <a:avLst>
              <a:gd name="adj1" fmla="val 100000"/>
              <a:gd name="adj2" fmla="val 2968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</a:t>
            </a:r>
            <a:r>
              <a:rPr kumimoji="0" lang="ja-JP" altLang="en-US" sz="14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再設定</a:t>
            </a:r>
            <a:endParaRPr kumimoji="0" lang="ja-JP" altLang="en-US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FE34578-455C-E41D-D441-4D3D167A839D}"/>
              </a:ext>
            </a:extLst>
          </p:cNvPr>
          <p:cNvSpPr txBox="1"/>
          <p:nvPr/>
        </p:nvSpPr>
        <p:spPr>
          <a:xfrm>
            <a:off x="6844416" y="2085952"/>
            <a:ext cx="5042727" cy="237603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400">
                <a:solidFill>
                  <a:prstClr val="black"/>
                </a:solidFill>
                <a:latin typeface="メイリオ"/>
                <a:ea typeface="メイリオ"/>
              </a:rPr>
              <a:t>■手順</a:t>
            </a:r>
            <a:endParaRPr lang="en-US" altLang="ja-JP" sz="140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 startAt="5"/>
            </a:pP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「新しいパスワード」を入力し、送信を押下します。</a:t>
            </a:r>
            <a:endParaRPr kumimoji="1"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 startAt="5"/>
            </a:pPr>
            <a:r>
              <a:rPr kumimoji="1"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P1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9</a:t>
            </a: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のワンタイムコード</a:t>
            </a: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の設定と同様の手順で、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ワンタイムコードを設定し、送信を押下します。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kumimoji="1" lang="en-US" altLang="ja-JP" sz="1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kumimoji="1" lang="en-US" altLang="ja-JP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上記の作業をもってパスワード再設定が完了となります。</a:t>
            </a:r>
            <a:endParaRPr kumimoji="1" lang="en-US" altLang="ja-JP" sz="1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　次ページの「登録済みワンタイムコード設定削除」にて</a:t>
            </a:r>
            <a:endParaRPr lang="en-US" altLang="ja-JP" sz="1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kumimoji="1"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　追加で設定されたワンタイムコードの削除をお願いします。</a:t>
            </a:r>
            <a:endParaRPr kumimoji="1" lang="en-US" altLang="ja-JP" sz="1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22">
            <a:extLst>
              <a:ext uri="{FF2B5EF4-FFF2-40B4-BE49-F238E27FC236}">
                <a16:creationId xmlns:a16="http://schemas.microsoft.com/office/drawing/2014/main" id="{7967FA83-5795-4A56-203F-D8DC23B2F656}"/>
              </a:ext>
            </a:extLst>
          </p:cNvPr>
          <p:cNvSpPr/>
          <p:nvPr/>
        </p:nvSpPr>
        <p:spPr>
          <a:xfrm>
            <a:off x="1475149" y="3520174"/>
            <a:ext cx="525643" cy="266191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6915B7-6EB3-C0AC-C6BE-787C80954E21}"/>
              </a:ext>
            </a:extLst>
          </p:cNvPr>
          <p:cNvSpPr txBox="1"/>
          <p:nvPr/>
        </p:nvSpPr>
        <p:spPr>
          <a:xfrm>
            <a:off x="1167055" y="3294581"/>
            <a:ext cx="96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  <a:endParaRPr kumimoji="1" lang="ja-JP" altLang="en-US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右矢印 45">
            <a:extLst>
              <a:ext uri="{FF2B5EF4-FFF2-40B4-BE49-F238E27FC236}">
                <a16:creationId xmlns:a16="http://schemas.microsoft.com/office/drawing/2014/main" id="{ECF0EE3C-904E-BDB2-A43D-31A0867A6E97}"/>
              </a:ext>
            </a:extLst>
          </p:cNvPr>
          <p:cNvSpPr/>
          <p:nvPr/>
        </p:nvSpPr>
        <p:spPr>
          <a:xfrm>
            <a:off x="5033443" y="1346748"/>
            <a:ext cx="3443807" cy="340068"/>
          </a:xfrm>
          <a:prstGeom prst="rightArrow">
            <a:avLst>
              <a:gd name="adj1" fmla="val 100000"/>
              <a:gd name="adj2" fmla="val 296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lvl="0">
              <a:defRPr/>
            </a:pPr>
            <a:r>
              <a:rPr kumimoji="0" lang="ja-JP" altLang="en-US" sz="14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登録済みワンタイムコード設定削除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737324-4CCB-3BD8-120A-B0F6D900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5" y="2121554"/>
            <a:ext cx="2657520" cy="23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角丸四角形 22">
            <a:extLst>
              <a:ext uri="{FF2B5EF4-FFF2-40B4-BE49-F238E27FC236}">
                <a16:creationId xmlns:a16="http://schemas.microsoft.com/office/drawing/2014/main" id="{9B8B9F86-6374-B458-F8EF-6A1CC854EE64}"/>
              </a:ext>
            </a:extLst>
          </p:cNvPr>
          <p:cNvSpPr/>
          <p:nvPr/>
        </p:nvSpPr>
        <p:spPr>
          <a:xfrm>
            <a:off x="850426" y="3248121"/>
            <a:ext cx="1975794" cy="629607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8683D3E-187C-69F8-CD3F-0AEF6839204B}"/>
              </a:ext>
            </a:extLst>
          </p:cNvPr>
          <p:cNvSpPr txBox="1"/>
          <p:nvPr/>
        </p:nvSpPr>
        <p:spPr>
          <a:xfrm>
            <a:off x="596575" y="2960881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endParaRPr kumimoji="1" lang="ja-JP" altLang="en-US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B2D462-392A-E8BA-64D3-31318670F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/>
          <a:stretch>
            <a:fillRect/>
          </a:stretch>
        </p:blipFill>
        <p:spPr bwMode="auto">
          <a:xfrm>
            <a:off x="4089361" y="2104621"/>
            <a:ext cx="2466814" cy="43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角丸四角形 22">
            <a:extLst>
              <a:ext uri="{FF2B5EF4-FFF2-40B4-BE49-F238E27FC236}">
                <a16:creationId xmlns:a16="http://schemas.microsoft.com/office/drawing/2014/main" id="{920070EC-90AC-E0B2-711E-4ABEB9F9C31A}"/>
              </a:ext>
            </a:extLst>
          </p:cNvPr>
          <p:cNvSpPr/>
          <p:nvPr/>
        </p:nvSpPr>
        <p:spPr>
          <a:xfrm>
            <a:off x="4296190" y="5254616"/>
            <a:ext cx="1961194" cy="765184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C48932AC-35AD-7CB1-A1F2-01C6962B6EA1}"/>
              </a:ext>
            </a:extLst>
          </p:cNvPr>
          <p:cNvCxnSpPr>
            <a:cxnSpLocks/>
            <a:stCxn id="41" idx="3"/>
            <a:endCxn id="17" idx="1"/>
          </p:cNvCxnSpPr>
          <p:nvPr/>
        </p:nvCxnSpPr>
        <p:spPr>
          <a:xfrm>
            <a:off x="2826220" y="3562925"/>
            <a:ext cx="1469970" cy="2074283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B66090-D794-E36D-8D7C-34629A1B2C40}"/>
              </a:ext>
            </a:extLst>
          </p:cNvPr>
          <p:cNvSpPr txBox="1"/>
          <p:nvPr/>
        </p:nvSpPr>
        <p:spPr>
          <a:xfrm>
            <a:off x="4089361" y="5002217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  <a:endParaRPr kumimoji="1" lang="ja-JP" altLang="en-US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3C2602C-93B0-61F6-6D96-8D5B6E7B8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4" t="47768" r="54778" b="39248"/>
          <a:stretch>
            <a:fillRect/>
          </a:stretch>
        </p:blipFill>
        <p:spPr bwMode="auto">
          <a:xfrm>
            <a:off x="4455188" y="4186267"/>
            <a:ext cx="618601" cy="562491"/>
          </a:xfrm>
          <a:prstGeom prst="rect">
            <a:avLst/>
          </a:prstGeom>
          <a:solidFill>
            <a:schemeClr val="tx1"/>
          </a:solidFill>
          <a:effectLst/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B9508AC-ED7C-0226-DD18-9E66D01FB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188" y="4160366"/>
            <a:ext cx="61574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97989-CC1D-03A2-5042-8C13B6F77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7186DC-C7A4-F242-E7FC-423F6E70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B18837-FC83-6347-ADBE-8548DF8F459C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402F21C-03E0-5EE7-D60D-A27D7B66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04" y="226826"/>
            <a:ext cx="7137180" cy="4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422078" indent="-422078" defTabSz="844157">
              <a:lnSpc>
                <a:spcPct val="90000"/>
              </a:lnSpc>
              <a:defRPr/>
            </a:pPr>
            <a:r>
              <a:rPr lang="ja-JP" altLang="en-US" sz="2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パスワードを忘れた場合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4CF596-506F-AEB7-BDD6-EDFDC489C627}"/>
              </a:ext>
            </a:extLst>
          </p:cNvPr>
          <p:cNvSpPr txBox="1"/>
          <p:nvPr/>
        </p:nvSpPr>
        <p:spPr>
          <a:xfrm>
            <a:off x="125935" y="859337"/>
            <a:ext cx="4907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ja-JP" altLang="en-US" sz="1600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登録済みワンタイムコード設定削除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5514E9-2A6F-EA20-7656-3AF26244981A}"/>
              </a:ext>
            </a:extLst>
          </p:cNvPr>
          <p:cNvSpPr/>
          <p:nvPr/>
        </p:nvSpPr>
        <p:spPr>
          <a:xfrm>
            <a:off x="164736" y="1284109"/>
            <a:ext cx="11837448" cy="465347"/>
          </a:xfrm>
          <a:prstGeom prst="rect">
            <a:avLst/>
          </a:prstGeom>
          <a:solidFill>
            <a:srgbClr val="00999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9">
            <a:extLst>
              <a:ext uri="{FF2B5EF4-FFF2-40B4-BE49-F238E27FC236}">
                <a16:creationId xmlns:a16="http://schemas.microsoft.com/office/drawing/2014/main" id="{8777D13A-5258-9A6B-4811-357B1EBB19B7}"/>
              </a:ext>
            </a:extLst>
          </p:cNvPr>
          <p:cNvSpPr/>
          <p:nvPr/>
        </p:nvSpPr>
        <p:spPr>
          <a:xfrm>
            <a:off x="251466" y="1336524"/>
            <a:ext cx="2535538" cy="358246"/>
          </a:xfrm>
          <a:prstGeom prst="roundRect">
            <a:avLst>
              <a:gd name="adj" fmla="val 8525"/>
            </a:avLst>
          </a:prstGeom>
          <a:solidFill>
            <a:sysClr val="window" lastClr="FFFFFF">
              <a:alpha val="99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パスワードリセット</a:t>
            </a:r>
          </a:p>
        </p:txBody>
      </p:sp>
      <p:sp>
        <p:nvSpPr>
          <p:cNvPr id="9" name="右矢印 45">
            <a:extLst>
              <a:ext uri="{FF2B5EF4-FFF2-40B4-BE49-F238E27FC236}">
                <a16:creationId xmlns:a16="http://schemas.microsoft.com/office/drawing/2014/main" id="{82F878E8-0AD8-78E0-F192-5C4B769501EB}"/>
              </a:ext>
            </a:extLst>
          </p:cNvPr>
          <p:cNvSpPr/>
          <p:nvPr/>
        </p:nvSpPr>
        <p:spPr>
          <a:xfrm>
            <a:off x="2888078" y="1346748"/>
            <a:ext cx="2100033" cy="340068"/>
          </a:xfrm>
          <a:prstGeom prst="rightArrow">
            <a:avLst>
              <a:gd name="adj1" fmla="val 100000"/>
              <a:gd name="adj2" fmla="val 296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</a:t>
            </a:r>
            <a:r>
              <a:rPr kumimoji="0" lang="ja-JP" altLang="en-US" sz="14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再設定</a:t>
            </a:r>
            <a:endParaRPr kumimoji="0" lang="ja-JP" altLang="en-US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4C19B2-06D4-5AA6-30FC-7DBAC977F902}"/>
              </a:ext>
            </a:extLst>
          </p:cNvPr>
          <p:cNvSpPr txBox="1"/>
          <p:nvPr/>
        </p:nvSpPr>
        <p:spPr>
          <a:xfrm>
            <a:off x="6985001" y="1812096"/>
            <a:ext cx="5102223" cy="510755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400">
                <a:solidFill>
                  <a:prstClr val="black"/>
                </a:solidFill>
                <a:latin typeface="メイリオ"/>
                <a:ea typeface="メイリオ"/>
              </a:rPr>
              <a:t>■手順</a:t>
            </a:r>
            <a:endParaRPr kumimoji="1"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 startAt="7"/>
            </a:pP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ログイン画面から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、ログインし画面右上の人の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アイコンを押下し、続けて「パスワード変更（外部）」ボタンを押下し、パスワード変更画面へ遷移します。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 startAt="7"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Two-factor authentication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の「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Delete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」ボタンを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押下し、削除確認画面へ遷移します。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+mj-ea"/>
              <a:buAutoNum type="circleNumDbPlain" startAt="7"/>
            </a:pP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登録済みであったワンタイムコード設定で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あることを確認し「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Confirm delete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」を押下します。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登録済みであったワンタイムコード設定を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削除することで、ログイン時のワンタイムコードの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　入力の際に登録機器が複数表示されなくなります。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　また、必要に応じてスマートフォンでも</a:t>
            </a:r>
            <a:r>
              <a:rPr lang="ja-JP" altLang="en-US" sz="1400"/>
              <a:t>追加設定された</a:t>
            </a:r>
            <a:br>
              <a:rPr lang="en-US" altLang="ja-JP" sz="1400"/>
            </a:br>
            <a:r>
              <a:rPr lang="ja-JP" altLang="en-US" sz="1400"/>
              <a:t>　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ワンタイムコードの削除をお願い致します。</a:t>
            </a:r>
            <a:endParaRPr lang="en-US" altLang="ja-JP" sz="11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br>
              <a:rPr lang="en-US" altLang="ja-JP" sz="11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1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1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1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1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1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10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11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A8E9190-8E83-2C92-B412-C3345699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6" y="1930023"/>
            <a:ext cx="4955534" cy="2585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047862-F8F9-C58D-0D7C-5872A27B8814}"/>
              </a:ext>
            </a:extLst>
          </p:cNvPr>
          <p:cNvSpPr txBox="1"/>
          <p:nvPr/>
        </p:nvSpPr>
        <p:spPr>
          <a:xfrm>
            <a:off x="4227757" y="2013661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  <a:endParaRPr kumimoji="1" lang="ja-JP" altLang="en-US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角丸四角形 22">
            <a:extLst>
              <a:ext uri="{FF2B5EF4-FFF2-40B4-BE49-F238E27FC236}">
                <a16:creationId xmlns:a16="http://schemas.microsoft.com/office/drawing/2014/main" id="{AA3A0787-13EE-43FC-1928-B6E9440938B7}"/>
              </a:ext>
            </a:extLst>
          </p:cNvPr>
          <p:cNvSpPr/>
          <p:nvPr/>
        </p:nvSpPr>
        <p:spPr>
          <a:xfrm>
            <a:off x="4554354" y="2240650"/>
            <a:ext cx="699665" cy="160055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 descr="画像">
            <a:extLst>
              <a:ext uri="{FF2B5EF4-FFF2-40B4-BE49-F238E27FC236}">
                <a16:creationId xmlns:a16="http://schemas.microsoft.com/office/drawing/2014/main" id="{28E7FF3A-C785-6149-CECA-C46DAD2EF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6" t="8502" r="738" b="16312"/>
          <a:stretch>
            <a:fillRect/>
          </a:stretch>
        </p:blipFill>
        <p:spPr bwMode="auto">
          <a:xfrm>
            <a:off x="3811859" y="3258291"/>
            <a:ext cx="1133469" cy="30224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画像">
            <a:extLst>
              <a:ext uri="{FF2B5EF4-FFF2-40B4-BE49-F238E27FC236}">
                <a16:creationId xmlns:a16="http://schemas.microsoft.com/office/drawing/2014/main" id="{E232C1FF-CBEA-14F0-FF8C-30E446FA7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8502" r="52220" b="16312"/>
          <a:stretch>
            <a:fillRect/>
          </a:stretch>
        </p:blipFill>
        <p:spPr bwMode="auto">
          <a:xfrm>
            <a:off x="395150" y="3258290"/>
            <a:ext cx="3420065" cy="3022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角丸四角形 22">
            <a:extLst>
              <a:ext uri="{FF2B5EF4-FFF2-40B4-BE49-F238E27FC236}">
                <a16:creationId xmlns:a16="http://schemas.microsoft.com/office/drawing/2014/main" id="{128F118B-C564-2E47-EC81-622B48F6692D}"/>
              </a:ext>
            </a:extLst>
          </p:cNvPr>
          <p:cNvSpPr/>
          <p:nvPr/>
        </p:nvSpPr>
        <p:spPr>
          <a:xfrm>
            <a:off x="4378593" y="6018662"/>
            <a:ext cx="525643" cy="266191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515612-AF18-F1C9-3F89-DFEA58DBCD57}"/>
              </a:ext>
            </a:extLst>
          </p:cNvPr>
          <p:cNvSpPr txBox="1"/>
          <p:nvPr/>
        </p:nvSpPr>
        <p:spPr>
          <a:xfrm>
            <a:off x="4070499" y="5784476"/>
            <a:ext cx="96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  <a:endParaRPr kumimoji="1" lang="ja-JP" altLang="en-US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B075D8-C114-68B5-0A13-45480EB3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l="83104" t="991" r="4263" b="96223"/>
          <a:stretch>
            <a:fillRect/>
          </a:stretch>
        </p:blipFill>
        <p:spPr>
          <a:xfrm>
            <a:off x="3811859" y="3346392"/>
            <a:ext cx="878474" cy="101103"/>
          </a:xfrm>
          <a:prstGeom prst="rect">
            <a:avLst/>
          </a:prstGeom>
          <a:ln>
            <a:noFill/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F08CD06-8411-7335-B184-B8A41312F2F5}"/>
              </a:ext>
            </a:extLst>
          </p:cNvPr>
          <p:cNvSpPr/>
          <p:nvPr/>
        </p:nvSpPr>
        <p:spPr bwMode="auto">
          <a:xfrm>
            <a:off x="1505106" y="5783088"/>
            <a:ext cx="990625" cy="14373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7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初回</a:t>
            </a:r>
            <a:r>
              <a:rPr lang="en-US" altLang="ja-JP" sz="700">
                <a:solidFill>
                  <a:schemeClr val="tx1"/>
                </a:solidFill>
                <a:latin typeface="+mn-ea"/>
              </a:rPr>
              <a:t>OTP</a:t>
            </a:r>
            <a:endParaRPr kumimoji="1" lang="ja-JP" altLang="en-US" sz="7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370EB1F-8914-40F8-46AC-9B1EC6ECAF63}"/>
              </a:ext>
            </a:extLst>
          </p:cNvPr>
          <p:cNvSpPr/>
          <p:nvPr/>
        </p:nvSpPr>
        <p:spPr bwMode="auto">
          <a:xfrm>
            <a:off x="1505106" y="6122621"/>
            <a:ext cx="990625" cy="14373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7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再設定後</a:t>
            </a:r>
            <a:r>
              <a:rPr lang="en-US" altLang="ja-JP" sz="700">
                <a:solidFill>
                  <a:schemeClr val="tx1"/>
                </a:solidFill>
                <a:latin typeface="+mn-ea"/>
              </a:rPr>
              <a:t>OTP</a:t>
            </a:r>
            <a:endParaRPr kumimoji="1" lang="ja-JP" altLang="en-US" sz="7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C5C05D-4C32-C6E6-C51B-53BE9F3679DF}"/>
              </a:ext>
            </a:extLst>
          </p:cNvPr>
          <p:cNvSpPr/>
          <p:nvPr/>
        </p:nvSpPr>
        <p:spPr bwMode="auto">
          <a:xfrm>
            <a:off x="3707606" y="3535596"/>
            <a:ext cx="227873" cy="27307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0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57715A3-4F7C-C6B1-31AD-CB383AA00325}"/>
              </a:ext>
              <a:ext uri="{147F2762-F138-4A5C-976F-8EAC2B608ADB}">
                <a16:predDERef xmlns:a16="http://schemas.microsoft.com/office/drawing/2014/main" pred="{73BB3E38-E287-A78B-8030-7227C6D6D7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069" t="8771" r="16792" b="13080"/>
          <a:stretch>
            <a:fillRect/>
          </a:stretch>
        </p:blipFill>
        <p:spPr>
          <a:xfrm>
            <a:off x="7424651" y="5396657"/>
            <a:ext cx="1511985" cy="1329326"/>
          </a:xfrm>
          <a:prstGeom prst="rect">
            <a:avLst/>
          </a:prstGeom>
        </p:spPr>
      </p:pic>
      <p:sp>
        <p:nvSpPr>
          <p:cNvPr id="19" name="右矢印 45">
            <a:extLst>
              <a:ext uri="{FF2B5EF4-FFF2-40B4-BE49-F238E27FC236}">
                <a16:creationId xmlns:a16="http://schemas.microsoft.com/office/drawing/2014/main" id="{2BF3FB48-6BD5-33DB-A5A7-E4045A92B18C}"/>
              </a:ext>
            </a:extLst>
          </p:cNvPr>
          <p:cNvSpPr/>
          <p:nvPr/>
        </p:nvSpPr>
        <p:spPr>
          <a:xfrm>
            <a:off x="5033443" y="1346748"/>
            <a:ext cx="3577157" cy="340068"/>
          </a:xfrm>
          <a:prstGeom prst="rightArrow">
            <a:avLst>
              <a:gd name="adj1" fmla="val 100000"/>
              <a:gd name="adj2" fmla="val 2968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lvl="0">
              <a:defRPr/>
            </a:pPr>
            <a:r>
              <a:rPr kumimoji="0" lang="ja-JP" altLang="en-US" sz="1400" b="1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登録済みワンタイムコード設定削除</a:t>
            </a:r>
          </a:p>
        </p:txBody>
      </p: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B0CB0263-B3FD-EB62-64C8-685ABC0F7AFA}"/>
              </a:ext>
            </a:extLst>
          </p:cNvPr>
          <p:cNvCxnSpPr>
            <a:cxnSpLocks/>
            <a:stCxn id="17" idx="1"/>
            <a:endCxn id="20" idx="1"/>
          </p:cNvCxnSpPr>
          <p:nvPr/>
        </p:nvCxnSpPr>
        <p:spPr>
          <a:xfrm rot="10800000" flipV="1">
            <a:off x="4378594" y="2320678"/>
            <a:ext cx="175761" cy="3831080"/>
          </a:xfrm>
          <a:prstGeom prst="bentConnector3">
            <a:avLst>
              <a:gd name="adj1" fmla="val 230063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 descr="グラフィカル ユーザー インターフェイス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58E2DEFA-D514-60E0-8EE5-BE91D4DB5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42" y="3629505"/>
            <a:ext cx="2403771" cy="1290673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88F77A5-15D3-A1F8-039D-E8AFA010608B}"/>
              </a:ext>
            </a:extLst>
          </p:cNvPr>
          <p:cNvSpPr/>
          <p:nvPr/>
        </p:nvSpPr>
        <p:spPr bwMode="auto">
          <a:xfrm>
            <a:off x="5371505" y="4532948"/>
            <a:ext cx="795258" cy="4571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　</a:t>
            </a:r>
          </a:p>
        </p:txBody>
      </p:sp>
      <p:sp>
        <p:nvSpPr>
          <p:cNvPr id="35" name="角丸四角形 22">
            <a:extLst>
              <a:ext uri="{FF2B5EF4-FFF2-40B4-BE49-F238E27FC236}">
                <a16:creationId xmlns:a16="http://schemas.microsoft.com/office/drawing/2014/main" id="{E6B2BAE5-A36F-4FBD-9584-9CE8CBBA7494}"/>
              </a:ext>
            </a:extLst>
          </p:cNvPr>
          <p:cNvSpPr/>
          <p:nvPr/>
        </p:nvSpPr>
        <p:spPr>
          <a:xfrm>
            <a:off x="4870302" y="4531628"/>
            <a:ext cx="525643" cy="266191"/>
          </a:xfrm>
          <a:prstGeom prst="roundRect">
            <a:avLst>
              <a:gd name="adj" fmla="val 13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4B34DA2C-79F4-C9B8-A445-E945DE82857E}"/>
              </a:ext>
            </a:extLst>
          </p:cNvPr>
          <p:cNvCxnSpPr>
            <a:cxnSpLocks/>
            <a:stCxn id="20" idx="3"/>
            <a:endCxn id="35" idx="2"/>
          </p:cNvCxnSpPr>
          <p:nvPr/>
        </p:nvCxnSpPr>
        <p:spPr>
          <a:xfrm flipV="1">
            <a:off x="4904236" y="4797819"/>
            <a:ext cx="228888" cy="1353939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256A439-4B3C-C102-A906-29EDE420FEA5}"/>
              </a:ext>
            </a:extLst>
          </p:cNvPr>
          <p:cNvSpPr txBox="1"/>
          <p:nvPr/>
        </p:nvSpPr>
        <p:spPr>
          <a:xfrm>
            <a:off x="4584408" y="4231519"/>
            <a:ext cx="96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</a:t>
            </a:r>
          </a:p>
        </p:txBody>
      </p:sp>
      <p:pic>
        <p:nvPicPr>
          <p:cNvPr id="42" name="図 4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282A535-9413-DBA4-E0C9-C798207A3F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71" y="5396656"/>
            <a:ext cx="1902277" cy="1315203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EBFE844-5D8E-9C40-CD08-A2DD5758EDA4}"/>
              </a:ext>
            </a:extLst>
          </p:cNvPr>
          <p:cNvSpPr txBox="1"/>
          <p:nvPr/>
        </p:nvSpPr>
        <p:spPr>
          <a:xfrm>
            <a:off x="9648913" y="5181878"/>
            <a:ext cx="189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削除後＞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149090-B7B9-E871-FCA1-D646CBE85A2D}"/>
              </a:ext>
            </a:extLst>
          </p:cNvPr>
          <p:cNvSpPr txBox="1"/>
          <p:nvPr/>
        </p:nvSpPr>
        <p:spPr>
          <a:xfrm>
            <a:off x="7553659" y="5145838"/>
            <a:ext cx="2412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削除前＞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BC21415-87A3-6A2E-7B85-C61363E13AAA}"/>
              </a:ext>
            </a:extLst>
          </p:cNvPr>
          <p:cNvSpPr/>
          <p:nvPr/>
        </p:nvSpPr>
        <p:spPr bwMode="auto">
          <a:xfrm>
            <a:off x="7695772" y="5971943"/>
            <a:ext cx="434855" cy="15789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初回</a:t>
            </a:r>
            <a:r>
              <a:rPr lang="en-US" altLang="ja-JP" sz="500">
                <a:solidFill>
                  <a:schemeClr val="tx1"/>
                </a:solidFill>
                <a:latin typeface="+mn-ea"/>
              </a:rPr>
              <a:t>OTP</a:t>
            </a:r>
            <a:endParaRPr kumimoji="1" lang="ja-JP" altLang="en-US" sz="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4694985-8610-392C-25E5-AB1ED14789D4}"/>
              </a:ext>
            </a:extLst>
          </p:cNvPr>
          <p:cNvSpPr/>
          <p:nvPr/>
        </p:nvSpPr>
        <p:spPr bwMode="auto">
          <a:xfrm>
            <a:off x="8184320" y="5971943"/>
            <a:ext cx="434855" cy="11022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再設定後</a:t>
            </a:r>
            <a:endParaRPr kumimoji="1" lang="en-US" altLang="ja-JP" sz="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400">
                <a:solidFill>
                  <a:schemeClr val="tx1"/>
                </a:solidFill>
                <a:latin typeface="+mn-ea"/>
              </a:rPr>
              <a:t>OTP</a:t>
            </a:r>
            <a:endParaRPr kumimoji="1" lang="ja-JP" altLang="en-US" sz="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50B4DD2-8249-06F7-EB5E-EFF9D7216759}"/>
              </a:ext>
            </a:extLst>
          </p:cNvPr>
          <p:cNvSpPr/>
          <p:nvPr/>
        </p:nvSpPr>
        <p:spPr bwMode="auto">
          <a:xfrm>
            <a:off x="5146980" y="4201180"/>
            <a:ext cx="1180705" cy="26619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再設定後</a:t>
            </a:r>
            <a:r>
              <a:rPr lang="en-US" altLang="ja-JP" sz="800">
                <a:solidFill>
                  <a:schemeClr val="tx1"/>
                </a:solidFill>
                <a:latin typeface="+mn-ea"/>
              </a:rPr>
              <a:t>OTP</a:t>
            </a:r>
            <a:endParaRPr kumimoji="1" lang="ja-JP" alt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482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6DE1175-A9BA-569E-4735-0C5C2396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05" y="2616491"/>
            <a:ext cx="7822390" cy="1625017"/>
          </a:xfrm>
        </p:spPr>
        <p:txBody>
          <a:bodyPr anchor="ctr">
            <a:normAutofit fontScale="90000"/>
          </a:bodyPr>
          <a:lstStyle/>
          <a:p>
            <a:pPr algn="ctr"/>
            <a:r>
              <a:rPr kumimoji="1" lang="ja-JP" altLang="en-US" sz="2800" b="0" dirty="0"/>
              <a:t>■本マニュアルに関するお問い合わせ先</a:t>
            </a:r>
            <a:br>
              <a:rPr kumimoji="1" lang="en-US" altLang="ja-JP" sz="2800" b="0" dirty="0"/>
            </a:br>
            <a:br>
              <a:rPr kumimoji="1" lang="en-US" altLang="ja-JP" sz="2800" b="0" dirty="0"/>
            </a:br>
            <a:r>
              <a:rPr lang="en-US" altLang="ja-JP" sz="2800" b="0" dirty="0"/>
              <a:t>NTT</a:t>
            </a:r>
            <a:r>
              <a:rPr lang="ja-JP" altLang="en-US" sz="2800" b="0" dirty="0"/>
              <a:t>ドコモソリューションズ　</a:t>
            </a:r>
            <a:r>
              <a:rPr lang="en-US" altLang="ja-JP" sz="2800" b="0" dirty="0"/>
              <a:t>ABC Portal</a:t>
            </a:r>
            <a:r>
              <a:rPr lang="ja-JP" altLang="en-US" sz="2800" b="0" dirty="0"/>
              <a:t>問い合わせセンタ</a:t>
            </a:r>
            <a:br>
              <a:rPr lang="en-US" altLang="ja-JP" sz="2800" b="0" dirty="0"/>
            </a:br>
            <a:r>
              <a:rPr lang="en-US" altLang="ja-JP" sz="2800" b="0" dirty="0">
                <a:hlinkClick r:id="rId3"/>
              </a:rPr>
              <a:t>its-x2-fulfill-customer@srv.cc.nttcom.co.jp</a:t>
            </a:r>
            <a:endParaRPr kumimoji="1" lang="ja-JP" altLang="en-US" sz="2800" b="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8D91C4-2208-A856-B2A3-A77FB7C78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B18837-FC83-6347-ADBE-8548DF8F459C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2688640"/>
      </p:ext>
    </p:extLst>
  </p:cSld>
  <p:clrMapOvr>
    <a:masterClrMapping/>
  </p:clrMapOvr>
</p:sld>
</file>

<file path=ppt/theme/theme1.xml><?xml version="1.0" encoding="utf-8"?>
<a:theme xmlns:a="http://schemas.openxmlformats.org/drawingml/2006/main" name="1_はじめに／表紙">
  <a:themeElements>
    <a:clrScheme name="NCW">
      <a:dk1>
        <a:srgbClr val="262626"/>
      </a:dk1>
      <a:lt1>
        <a:srgbClr val="FFFFFF"/>
      </a:lt1>
      <a:dk2>
        <a:srgbClr val="00B6AB"/>
      </a:dk2>
      <a:lt2>
        <a:srgbClr val="DCF2EE"/>
      </a:lt2>
      <a:accent1>
        <a:srgbClr val="00B6AB"/>
      </a:accent1>
      <a:accent2>
        <a:srgbClr val="78CDBE"/>
      </a:accent2>
      <a:accent3>
        <a:srgbClr val="59BADC"/>
      </a:accent3>
      <a:accent4>
        <a:srgbClr val="F4A083"/>
      </a:accent4>
      <a:accent5>
        <a:srgbClr val="F1CB69"/>
      </a:accent5>
      <a:accent6>
        <a:srgbClr val="CC0033"/>
      </a:accent6>
      <a:hlink>
        <a:srgbClr val="1487BC"/>
      </a:hlink>
      <a:folHlink>
        <a:srgbClr val="93D0E1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7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10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sz="140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F0FA"/>
        </a:solidFill>
        <a:ln w="9525" cap="flat" cmpd="sng" algn="ctr">
          <a:solidFill>
            <a:srgbClr val="77D4E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10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>
    <a:extraClrScheme>
      <a:clrScheme name="はじめに／表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はじめに／表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はじめに／表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はじめに／表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はじめに／表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はじめに／表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はじめに／表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はじめに／表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はじめに／表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はじめに／表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はじめに／表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はじめに／表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20819_design04" id="{0CB52FFD-ED09-F646-8A07-393B405FE16D}" vid="{A406BD02-59A2-154A-A97A-594FAF8E8694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a46ede-e50a-46eb-a303-aa0940733de1">
      <Terms xmlns="http://schemas.microsoft.com/office/infopath/2007/PartnerControls"/>
    </lcf76f155ced4ddcb4097134ff3c332f>
    <MediaLengthInSeconds xmlns="82a46ede-e50a-46eb-a303-aa0940733d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A711A4FBA85BF4182276A9F4EFC1390" ma:contentTypeVersion="14" ma:contentTypeDescription="新しいドキュメントを作成します。" ma:contentTypeScope="" ma:versionID="de3c3d6b8a183ea2929839a0bfca33fb">
  <xsd:schema xmlns:xsd="http://www.w3.org/2001/XMLSchema" xmlns:xs="http://www.w3.org/2001/XMLSchema" xmlns:p="http://schemas.microsoft.com/office/2006/metadata/properties" xmlns:ns2="82a46ede-e50a-46eb-a303-aa0940733de1" targetNamespace="http://schemas.microsoft.com/office/2006/metadata/properties" ma:root="true" ma:fieldsID="feff0cd577e8b907af4f2818612ab35f" ns2:_="">
    <xsd:import namespace="82a46ede-e50a-46eb-a303-aa0940733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46ede-e50a-46eb-a303-aa0940733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58bcffe4-a5d5-46f5-b606-a4128d66b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20927B-BEF8-4234-A442-3E2666B672D6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82a46ede-e50a-46eb-a303-aa0940733de1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3F6F34-03E2-4458-A8DC-8E16B4432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46ede-e50a-46eb-a303-aa094073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02AAA3-9EC5-4E21-AD11-7071849DEEE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42b05ff-d70f-4fbe-a29c-f325f92dd4e4}" enabled="1" method="Standard" siteId="{6786d483-f51b-44bd-b40a-6fe409a5265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Words>399</Words>
  <TotalTime>0</TotalTime>
  <Application>Microsoft Office PowerPoint</Application>
  <Template>はじめに／表紙</Templ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Taihei Yamada（山田泰平）</dc:creator>
  <dcterms:modified xsi:type="dcterms:W3CDTF">2025-09-26T06:01:02Z</dcterms:modified>
  <dc:title>PowerPoint プレゼンテーション</dc:title>
  <cp:lastPrinted>1998-10-15T05:02:24Z</cp:lastPrinted>
  <cp:lastModifiedBy>Naoki Umei (梅井 直樹)</cp:lastModifiedBy>
  <dcterms:created xsi:type="dcterms:W3CDTF">2022-08-23T08:29:14Z</dcterms:created>
  <cp:revision>2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0x010100BA711A4FBA85BF4182276A9F4EFC1390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GUID">
    <vt:lpwstr>0a7a1411-02c9-48ac-be53-28db22dd6245</vt:lpwstr>
  </property>
  <property fmtid="{D5CDD505-2E9C-101B-9397-08002B2CF9AE}" pid="10" name="xd_Signature">
    <vt:bool>false</vt:bool>
  </property>
</Properties>
</file>